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1pPr>
    <a:lvl2pPr marL="0" marR="0" indent="3429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2pPr>
    <a:lvl3pPr marL="0" marR="0" indent="6858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3pPr>
    <a:lvl4pPr marL="0" marR="0" indent="10287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4pPr>
    <a:lvl5pPr marL="0" marR="0" indent="13716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5pPr>
    <a:lvl6pPr marL="0" marR="0" indent="17145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6pPr>
    <a:lvl7pPr marL="0" marR="0" indent="20574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7pPr>
    <a:lvl8pPr marL="0" marR="0" indent="24003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8pPr>
    <a:lvl9pPr marL="0" marR="0" indent="27432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1" name="Shape 851"/>
          <p:cNvSpPr/>
          <p:nvPr>
            <p:ph type="sldImg"/>
          </p:nvPr>
        </p:nvSpPr>
        <p:spPr>
          <a:xfrm>
            <a:off x="1143000" y="685800"/>
            <a:ext cx="4572000" cy="3429000"/>
          </a:xfrm>
          <a:prstGeom prst="rect">
            <a:avLst/>
          </a:prstGeom>
        </p:spPr>
        <p:txBody>
          <a:bodyPr/>
          <a:lstStyle/>
          <a:p>
            <a:pPr/>
          </a:p>
        </p:txBody>
      </p:sp>
      <p:sp>
        <p:nvSpPr>
          <p:cNvPr id="852" name="Shape 8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a:defRPr>
    </a:lvl1pPr>
    <a:lvl2pPr indent="228600" defTabSz="685800" latinLnBrk="0">
      <a:defRPr sz="900">
        <a:latin typeface="+mj-lt"/>
        <a:ea typeface="+mj-ea"/>
        <a:cs typeface="+mj-cs"/>
        <a:sym typeface="Calibri"/>
      </a:defRPr>
    </a:lvl2pPr>
    <a:lvl3pPr indent="457200" defTabSz="685800" latinLnBrk="0">
      <a:defRPr sz="900">
        <a:latin typeface="+mj-lt"/>
        <a:ea typeface="+mj-ea"/>
        <a:cs typeface="+mj-cs"/>
        <a:sym typeface="Calibri"/>
      </a:defRPr>
    </a:lvl3pPr>
    <a:lvl4pPr indent="685800" defTabSz="685800" latinLnBrk="0">
      <a:defRPr sz="900">
        <a:latin typeface="+mj-lt"/>
        <a:ea typeface="+mj-ea"/>
        <a:cs typeface="+mj-cs"/>
        <a:sym typeface="Calibri"/>
      </a:defRPr>
    </a:lvl4pPr>
    <a:lvl5pPr indent="914400" defTabSz="685800" latinLnBrk="0">
      <a:defRPr sz="900">
        <a:latin typeface="+mj-lt"/>
        <a:ea typeface="+mj-ea"/>
        <a:cs typeface="+mj-cs"/>
        <a:sym typeface="Calibri"/>
      </a:defRPr>
    </a:lvl5pPr>
    <a:lvl6pPr indent="1143000" defTabSz="685800" latinLnBrk="0">
      <a:defRPr sz="900">
        <a:latin typeface="+mj-lt"/>
        <a:ea typeface="+mj-ea"/>
        <a:cs typeface="+mj-cs"/>
        <a:sym typeface="Calibri"/>
      </a:defRPr>
    </a:lvl6pPr>
    <a:lvl7pPr indent="1371600" defTabSz="685800" latinLnBrk="0">
      <a:defRPr sz="900">
        <a:latin typeface="+mj-lt"/>
        <a:ea typeface="+mj-ea"/>
        <a:cs typeface="+mj-cs"/>
        <a:sym typeface="Calibri"/>
      </a:defRPr>
    </a:lvl7pPr>
    <a:lvl8pPr indent="1600200" defTabSz="685800" latinLnBrk="0">
      <a:defRPr sz="900">
        <a:latin typeface="+mj-lt"/>
        <a:ea typeface="+mj-ea"/>
        <a:cs typeface="+mj-cs"/>
        <a:sym typeface="Calibri"/>
      </a:defRPr>
    </a:lvl8pPr>
    <a:lvl9pPr indent="1828800" defTabSz="685800" latinLnBrk="0">
      <a:defRPr sz="9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p:spTree>
      <p:nvGrpSpPr>
        <p:cNvPr id="1" name=""/>
        <p:cNvGrpSpPr/>
        <p:nvPr/>
      </p:nvGrpSpPr>
      <p:grpSpPr>
        <a:xfrm>
          <a:off x="0" y="0"/>
          <a:ext cx="0" cy="0"/>
          <a:chOff x="0" y="0"/>
          <a:chExt cx="0" cy="0"/>
        </a:xfrm>
      </p:grpSpPr>
      <p:sp>
        <p:nvSpPr>
          <p:cNvPr id="1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000000">
                    <a:alpha val="50000"/>
                  </a:srgbClr>
                </a:solidFill>
                <a:latin typeface="Lato Light"/>
                <a:ea typeface="Lato Light"/>
                <a:cs typeface="Lato Light"/>
                <a:sym typeface="Lato Light"/>
              </a:defRPr>
            </a:lvl1pPr>
            <a:lvl2pPr marL="480047" indent="-137156">
              <a:buFontTx/>
              <a:defRPr cap="all" sz="1200">
                <a:solidFill>
                  <a:srgbClr val="000000">
                    <a:alpha val="50000"/>
                  </a:srgbClr>
                </a:solidFill>
                <a:latin typeface="Lato Light"/>
                <a:ea typeface="Lato Light"/>
                <a:cs typeface="Lato Light"/>
                <a:sym typeface="Lato Light"/>
              </a:defRPr>
            </a:lvl2pPr>
            <a:lvl3pPr marL="832735" indent="-146953">
              <a:buFontTx/>
              <a:defRPr cap="all" sz="1200">
                <a:solidFill>
                  <a:srgbClr val="000000">
                    <a:alpha val="50000"/>
                  </a:srgbClr>
                </a:solidFill>
                <a:latin typeface="Lato Light"/>
                <a:ea typeface="Lato Light"/>
                <a:cs typeface="Lato Light"/>
                <a:sym typeface="Lato Light"/>
              </a:defRPr>
            </a:lvl3pPr>
            <a:lvl4pPr marL="1200119" indent="-171446">
              <a:buFontTx/>
              <a:defRPr cap="all" sz="1200">
                <a:solidFill>
                  <a:srgbClr val="000000">
                    <a:alpha val="50000"/>
                  </a:srgbClr>
                </a:solidFill>
                <a:latin typeface="Lato Light"/>
                <a:ea typeface="Lato Light"/>
                <a:cs typeface="Lato Light"/>
                <a:sym typeface="Lato Light"/>
              </a:defRPr>
            </a:lvl4pPr>
            <a:lvl5pPr marL="1543012" indent="-171446">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3" name="Straight Connector 2"/>
          <p:cNvSpPr/>
          <p:nvPr/>
        </p:nvSpPr>
        <p:spPr>
          <a:xfrm>
            <a:off x="685801" y="1241761"/>
            <a:ext cx="2074335" cy="1"/>
          </a:xfrm>
          <a:prstGeom prst="line">
            <a:avLst/>
          </a:prstGeom>
          <a:ln>
            <a:solidFill>
              <a:srgbClr val="BFBFBF"/>
            </a:solidFill>
          </a:ln>
        </p:spPr>
        <p:txBody>
          <a:bodyPr lIns="45719" rIns="45719"/>
          <a:lstStyle/>
          <a:p>
            <a:pP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4">
    <p:spTree>
      <p:nvGrpSpPr>
        <p:cNvPr id="1" name=""/>
        <p:cNvGrpSpPr/>
        <p:nvPr/>
      </p:nvGrpSpPr>
      <p:grpSpPr>
        <a:xfrm>
          <a:off x="0" y="0"/>
          <a:ext cx="0" cy="0"/>
          <a:chOff x="0" y="0"/>
          <a:chExt cx="0" cy="0"/>
        </a:xfrm>
      </p:grpSpPr>
      <p:sp>
        <p:nvSpPr>
          <p:cNvPr id="109" name="Picture Placeholder 2"/>
          <p:cNvSpPr/>
          <p:nvPr>
            <p:ph type="pic" idx="21"/>
          </p:nvPr>
        </p:nvSpPr>
        <p:spPr>
          <a:xfrm>
            <a:off x="0" y="0"/>
            <a:ext cx="9144000" cy="6858000"/>
          </a:xfrm>
          <a:prstGeom prst="rect">
            <a:avLst/>
          </a:prstGeom>
        </p:spPr>
        <p:txBody>
          <a:bodyPr lIns="91439" rIns="91439"/>
          <a:lstStyle/>
          <a:p>
            <a:pPr/>
          </a:p>
        </p:txBody>
      </p:sp>
      <p:sp>
        <p:nvSpPr>
          <p:cNvPr id="11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11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p:spTree>
      <p:nvGrpSpPr>
        <p:cNvPr id="1" name=""/>
        <p:cNvGrpSpPr/>
        <p:nvPr/>
      </p:nvGrpSpPr>
      <p:grpSpPr>
        <a:xfrm>
          <a:off x="0" y="0"/>
          <a:ext cx="0" cy="0"/>
          <a:chOff x="0" y="0"/>
          <a:chExt cx="0" cy="0"/>
        </a:xfrm>
      </p:grpSpPr>
      <p:sp>
        <p:nvSpPr>
          <p:cNvPr id="119" name="Picture Placeholder 2"/>
          <p:cNvSpPr/>
          <p:nvPr>
            <p:ph type="pic" idx="21"/>
          </p:nvPr>
        </p:nvSpPr>
        <p:spPr>
          <a:xfrm>
            <a:off x="0" y="0"/>
            <a:ext cx="9144000" cy="6858000"/>
          </a:xfrm>
          <a:prstGeom prst="rect">
            <a:avLst/>
          </a:prstGeom>
        </p:spPr>
        <p:txBody>
          <a:bodyPr lIns="91439" rIns="91439"/>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0">
    <p:spTree>
      <p:nvGrpSpPr>
        <p:cNvPr id="1" name=""/>
        <p:cNvGrpSpPr/>
        <p:nvPr/>
      </p:nvGrpSpPr>
      <p:grpSpPr>
        <a:xfrm>
          <a:off x="0" y="0"/>
          <a:ext cx="0" cy="0"/>
          <a:chOff x="0" y="0"/>
          <a:chExt cx="0" cy="0"/>
        </a:xfrm>
      </p:grpSpPr>
      <p:sp>
        <p:nvSpPr>
          <p:cNvPr id="127" name="Picture Placeholder 2"/>
          <p:cNvSpPr/>
          <p:nvPr>
            <p:ph type="pic" idx="21"/>
          </p:nvPr>
        </p:nvSpPr>
        <p:spPr>
          <a:xfrm>
            <a:off x="0" y="0"/>
            <a:ext cx="9144000" cy="6858000"/>
          </a:xfrm>
          <a:prstGeom prst="rect">
            <a:avLst/>
          </a:prstGeom>
        </p:spPr>
        <p:txBody>
          <a:bodyPr lIns="91439" rIns="91439"/>
          <a:lstStyle/>
          <a:p>
            <a:pP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 image concept">
    <p:spTree>
      <p:nvGrpSpPr>
        <p:cNvPr id="1" name=""/>
        <p:cNvGrpSpPr/>
        <p:nvPr/>
      </p:nvGrpSpPr>
      <p:grpSpPr>
        <a:xfrm>
          <a:off x="0" y="0"/>
          <a:ext cx="0" cy="0"/>
          <a:chOff x="0" y="0"/>
          <a:chExt cx="0" cy="0"/>
        </a:xfrm>
      </p:grpSpPr>
      <p:sp>
        <p:nvSpPr>
          <p:cNvPr id="135" name="Picture Placeholder 2"/>
          <p:cNvSpPr/>
          <p:nvPr>
            <p:ph type="pic" idx="21"/>
          </p:nvPr>
        </p:nvSpPr>
        <p:spPr>
          <a:xfrm>
            <a:off x="-1772046" y="0"/>
            <a:ext cx="14716048" cy="7200000"/>
          </a:xfrm>
          <a:prstGeom prst="rect">
            <a:avLst/>
          </a:prstGeom>
        </p:spPr>
        <p:txBody>
          <a:bodyPr lIns="91439" rIns="91439"/>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p:spTree>
      <p:nvGrpSpPr>
        <p:cNvPr id="1" name=""/>
        <p:cNvGrpSpPr/>
        <p:nvPr/>
      </p:nvGrpSpPr>
      <p:grpSpPr>
        <a:xfrm>
          <a:off x="0" y="0"/>
          <a:ext cx="0" cy="0"/>
          <a:chOff x="0" y="0"/>
          <a:chExt cx="0" cy="0"/>
        </a:xfrm>
      </p:grpSpPr>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left">
    <p:spTree>
      <p:nvGrpSpPr>
        <p:cNvPr id="1" name=""/>
        <p:cNvGrpSpPr/>
        <p:nvPr/>
      </p:nvGrpSpPr>
      <p:grpSpPr>
        <a:xfrm>
          <a:off x="0" y="0"/>
          <a:ext cx="0" cy="0"/>
          <a:chOff x="0" y="0"/>
          <a:chExt cx="0" cy="0"/>
        </a:xfrm>
      </p:grpSpPr>
      <p:sp>
        <p:nvSpPr>
          <p:cNvPr id="150"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51"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52" name="Text Placeholder 5"/>
          <p:cNvSpPr/>
          <p:nvPr>
            <p:ph type="body" sz="quarter" idx="21"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53"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right">
    <p:spTree>
      <p:nvGrpSpPr>
        <p:cNvPr id="1" name=""/>
        <p:cNvGrpSpPr/>
        <p:nvPr/>
      </p:nvGrpSpPr>
      <p:grpSpPr>
        <a:xfrm>
          <a:off x="0" y="0"/>
          <a:ext cx="0" cy="0"/>
          <a:chOff x="0" y="0"/>
          <a:chExt cx="0" cy="0"/>
        </a:xfrm>
      </p:grpSpPr>
      <p:sp>
        <p:nvSpPr>
          <p:cNvPr id="161" name="title example here"/>
          <p:cNvSpPr txBox="1"/>
          <p:nvPr>
            <p:ph type="title" hasCustomPrompt="1"/>
          </p:nvPr>
        </p:nvSpPr>
        <p:spPr>
          <a:xfrm>
            <a:off x="5723468"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62" name="Body Level One…"/>
          <p:cNvSpPr txBox="1"/>
          <p:nvPr>
            <p:ph type="body" sz="quarter" idx="1" hasCustomPrompt="1"/>
          </p:nvPr>
        </p:nvSpPr>
        <p:spPr>
          <a:xfrm>
            <a:off x="5723466"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63" name="Text Placeholder 5"/>
          <p:cNvSpPr/>
          <p:nvPr>
            <p:ph type="body" sz="quarter" idx="21" hasCustomPrompt="1"/>
          </p:nvPr>
        </p:nvSpPr>
        <p:spPr>
          <a:xfrm>
            <a:off x="5723466"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64" name="Straight Connector 6"/>
          <p:cNvSpPr/>
          <p:nvPr/>
        </p:nvSpPr>
        <p:spPr>
          <a:xfrm>
            <a:off x="5723466" y="3488242"/>
            <a:ext cx="2717801" cy="1"/>
          </a:xfrm>
          <a:prstGeom prst="line">
            <a:avLst/>
          </a:prstGeom>
          <a:ln>
            <a:solidFill>
              <a:srgbClr val="BFBFBF"/>
            </a:solidFill>
          </a:ln>
        </p:spPr>
        <p:txBody>
          <a:bodyPr lIns="45719" rIns="45719"/>
          <a:lstStyle/>
          <a:p>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left">
    <p:spTree>
      <p:nvGrpSpPr>
        <p:cNvPr id="1" name=""/>
        <p:cNvGrpSpPr/>
        <p:nvPr/>
      </p:nvGrpSpPr>
      <p:grpSpPr>
        <a:xfrm>
          <a:off x="0" y="0"/>
          <a:ext cx="0" cy="0"/>
          <a:chOff x="0" y="0"/>
          <a:chExt cx="0" cy="0"/>
        </a:xfrm>
      </p:grpSpPr>
      <p:sp>
        <p:nvSpPr>
          <p:cNvPr id="172" name="title example here"/>
          <p:cNvSpPr txBox="1"/>
          <p:nvPr>
            <p:ph type="title" hasCustomPrompt="1"/>
          </p:nvPr>
        </p:nvSpPr>
        <p:spPr>
          <a:xfrm>
            <a:off x="685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73" name="Body Level One…"/>
          <p:cNvSpPr txBox="1"/>
          <p:nvPr>
            <p:ph type="body" sz="quarter" idx="1" hasCustomPrompt="1"/>
          </p:nvPr>
        </p:nvSpPr>
        <p:spPr>
          <a:xfrm>
            <a:off x="685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74" name="Straight Connector 6"/>
          <p:cNvSpPr/>
          <p:nvPr/>
        </p:nvSpPr>
        <p:spPr>
          <a:xfrm>
            <a:off x="685800" y="2743175"/>
            <a:ext cx="2717800" cy="1"/>
          </a:xfrm>
          <a:prstGeom prst="line">
            <a:avLst/>
          </a:prstGeom>
          <a:ln>
            <a:solidFill>
              <a:srgbClr val="BFBFBF"/>
            </a:solidFill>
          </a:ln>
        </p:spPr>
        <p:txBody>
          <a:bodyPr lIns="45719" rIns="45719"/>
          <a:lstStyle/>
          <a:p>
            <a:pP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right">
    <p:spTree>
      <p:nvGrpSpPr>
        <p:cNvPr id="1" name=""/>
        <p:cNvGrpSpPr/>
        <p:nvPr/>
      </p:nvGrpSpPr>
      <p:grpSpPr>
        <a:xfrm>
          <a:off x="0" y="0"/>
          <a:ext cx="0" cy="0"/>
          <a:chOff x="0" y="0"/>
          <a:chExt cx="0" cy="0"/>
        </a:xfrm>
      </p:grpSpPr>
      <p:sp>
        <p:nvSpPr>
          <p:cNvPr id="182" name="title example here"/>
          <p:cNvSpPr txBox="1"/>
          <p:nvPr>
            <p:ph type="title" hasCustomPrompt="1"/>
          </p:nvPr>
        </p:nvSpPr>
        <p:spPr>
          <a:xfrm>
            <a:off x="5892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83" name="Body Level One…"/>
          <p:cNvSpPr txBox="1"/>
          <p:nvPr>
            <p:ph type="body" sz="quarter" idx="1" hasCustomPrompt="1"/>
          </p:nvPr>
        </p:nvSpPr>
        <p:spPr>
          <a:xfrm>
            <a:off x="5892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84" name="Straight Connector 6"/>
          <p:cNvSpPr/>
          <p:nvPr/>
        </p:nvSpPr>
        <p:spPr>
          <a:xfrm>
            <a:off x="5892800" y="2743175"/>
            <a:ext cx="2717800" cy="1"/>
          </a:xfrm>
          <a:prstGeom prst="line">
            <a:avLst/>
          </a:prstGeom>
          <a:ln>
            <a:solidFill>
              <a:srgbClr val="BFBFBF"/>
            </a:solidFill>
          </a:ln>
        </p:spPr>
        <p:txBody>
          <a:bodyPr lIns="45719" rIns="45719"/>
          <a:lstStyle/>
          <a:p>
            <a:pP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right">
    <p:spTree>
      <p:nvGrpSpPr>
        <p:cNvPr id="1" name=""/>
        <p:cNvGrpSpPr/>
        <p:nvPr/>
      </p:nvGrpSpPr>
      <p:grpSpPr>
        <a:xfrm>
          <a:off x="0" y="0"/>
          <a:ext cx="0" cy="0"/>
          <a:chOff x="0" y="0"/>
          <a:chExt cx="0" cy="0"/>
        </a:xfrm>
      </p:grpSpPr>
      <p:sp>
        <p:nvSpPr>
          <p:cNvPr id="192" name="title example here"/>
          <p:cNvSpPr txBox="1"/>
          <p:nvPr>
            <p:ph type="title" hasCustomPrompt="1"/>
          </p:nvPr>
        </p:nvSpPr>
        <p:spPr>
          <a:xfrm>
            <a:off x="5579533" y="1047918"/>
            <a:ext cx="2717801" cy="1864635"/>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93" name="Body Level One…"/>
          <p:cNvSpPr txBox="1"/>
          <p:nvPr>
            <p:ph type="body" sz="quarter" idx="1" hasCustomPrompt="1"/>
          </p:nvPr>
        </p:nvSpPr>
        <p:spPr>
          <a:xfrm>
            <a:off x="5579533" y="4163045"/>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194" name="Text Placeholder 5"/>
          <p:cNvSpPr/>
          <p:nvPr>
            <p:ph type="body" sz="quarter" idx="21" hasCustomPrompt="1"/>
          </p:nvPr>
        </p:nvSpPr>
        <p:spPr>
          <a:xfrm>
            <a:off x="5579533" y="4569443"/>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95" name="Text Placeholder 5"/>
          <p:cNvSpPr/>
          <p:nvPr>
            <p:ph type="body" sz="quarter" idx="22" hasCustomPrompt="1"/>
          </p:nvPr>
        </p:nvSpPr>
        <p:spPr>
          <a:xfrm>
            <a:off x="5579533" y="2921267"/>
            <a:ext cx="2717801" cy="1063722"/>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a:t>
            </a:r>
          </a:p>
        </p:txBody>
      </p:sp>
      <p:sp>
        <p:nvSpPr>
          <p:cNvPr id="1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black">
    <p:spTree>
      <p:nvGrpSpPr>
        <p:cNvPr id="1" name=""/>
        <p:cNvGrpSpPr/>
        <p:nvPr/>
      </p:nvGrpSpPr>
      <p:grpSpPr>
        <a:xfrm>
          <a:off x="0" y="0"/>
          <a:ext cx="0" cy="0"/>
          <a:chOff x="0" y="0"/>
          <a:chExt cx="0" cy="0"/>
        </a:xfrm>
      </p:grpSpPr>
      <p:sp>
        <p:nvSpPr>
          <p:cNvPr id="2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FFFFFF"/>
                </a:solidFill>
                <a:latin typeface="Lemon/Milk"/>
                <a:ea typeface="Lemon/Milk"/>
                <a:cs typeface="Lemon/Milk"/>
                <a:sym typeface="Lemon/Milk"/>
              </a:defRPr>
            </a:lvl1pPr>
          </a:lstStyle>
          <a:p>
            <a:pPr/>
            <a:r>
              <a:t>title example here</a:t>
            </a:r>
          </a:p>
        </p:txBody>
      </p:sp>
      <p:sp>
        <p:nvSpPr>
          <p:cNvPr id="2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FFFFFF">
                    <a:alpha val="50000"/>
                  </a:srgbClr>
                </a:solidFill>
                <a:latin typeface="Lato Light"/>
                <a:ea typeface="Lato Light"/>
                <a:cs typeface="Lato Light"/>
                <a:sym typeface="Lato Light"/>
              </a:defRPr>
            </a:lvl1pPr>
            <a:lvl2pPr marL="480047" indent="-137156">
              <a:buFontTx/>
              <a:defRPr cap="all" sz="1200">
                <a:solidFill>
                  <a:srgbClr val="FFFFFF">
                    <a:alpha val="50000"/>
                  </a:srgbClr>
                </a:solidFill>
                <a:latin typeface="Lato Light"/>
                <a:ea typeface="Lato Light"/>
                <a:cs typeface="Lato Light"/>
                <a:sym typeface="Lato Light"/>
              </a:defRPr>
            </a:lvl2pPr>
            <a:lvl3pPr marL="832735" indent="-146953">
              <a:buFontTx/>
              <a:defRPr cap="all" sz="1200">
                <a:solidFill>
                  <a:srgbClr val="FFFFFF">
                    <a:alpha val="50000"/>
                  </a:srgbClr>
                </a:solidFill>
                <a:latin typeface="Lato Light"/>
                <a:ea typeface="Lato Light"/>
                <a:cs typeface="Lato Light"/>
                <a:sym typeface="Lato Light"/>
              </a:defRPr>
            </a:lvl3pPr>
            <a:lvl4pPr marL="1200119" indent="-171446">
              <a:buFontTx/>
              <a:defRPr cap="all" sz="1200">
                <a:solidFill>
                  <a:srgbClr val="FFFFFF">
                    <a:alpha val="50000"/>
                  </a:srgbClr>
                </a:solidFill>
                <a:latin typeface="Lato Light"/>
                <a:ea typeface="Lato Light"/>
                <a:cs typeface="Lato Light"/>
                <a:sym typeface="Lato Light"/>
              </a:defRPr>
            </a:lvl4pPr>
            <a:lvl5pPr marL="1543012" indent="-171446">
              <a:buFontTx/>
              <a:defRPr cap="all" sz="1200">
                <a:solidFill>
                  <a:srgbClr val="FFFFFF">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3" name="Straight Connector 10"/>
          <p:cNvSpPr/>
          <p:nvPr/>
        </p:nvSpPr>
        <p:spPr>
          <a:xfrm>
            <a:off x="685801" y="1241761"/>
            <a:ext cx="2074335" cy="1"/>
          </a:xfrm>
          <a:prstGeom prst="line">
            <a:avLst/>
          </a:prstGeom>
          <a:ln>
            <a:solidFill>
              <a:srgbClr val="BFBFBF"/>
            </a:solidFill>
          </a:ln>
        </p:spPr>
        <p:txBody>
          <a:bodyPr lIns="45719" rIns="45719"/>
          <a:lstStyle/>
          <a:p>
            <a:pP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p:spTree>
      <p:nvGrpSpPr>
        <p:cNvPr id="1" name=""/>
        <p:cNvGrpSpPr/>
        <p:nvPr/>
      </p:nvGrpSpPr>
      <p:grpSpPr>
        <a:xfrm>
          <a:off x="0" y="0"/>
          <a:ext cx="0" cy="0"/>
          <a:chOff x="0" y="0"/>
          <a:chExt cx="0" cy="0"/>
        </a:xfrm>
      </p:grpSpPr>
      <p:sp>
        <p:nvSpPr>
          <p:cNvPr id="203" name="title example here"/>
          <p:cNvSpPr txBox="1"/>
          <p:nvPr>
            <p:ph type="title" hasCustomPrompt="1"/>
          </p:nvPr>
        </p:nvSpPr>
        <p:spPr>
          <a:xfrm>
            <a:off x="719667"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204" name="Body Level One…"/>
          <p:cNvSpPr txBox="1"/>
          <p:nvPr>
            <p:ph type="body" sz="quarter" idx="1" hasCustomPrompt="1"/>
          </p:nvPr>
        </p:nvSpPr>
        <p:spPr>
          <a:xfrm>
            <a:off x="719667"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205" name="Text Placeholder 5"/>
          <p:cNvSpPr/>
          <p:nvPr>
            <p:ph type="body" sz="quarter" idx="21" hasCustomPrompt="1"/>
          </p:nvPr>
        </p:nvSpPr>
        <p:spPr>
          <a:xfrm>
            <a:off x="719667"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6" name="Text Placeholder 5"/>
          <p:cNvSpPr/>
          <p:nvPr>
            <p:ph type="body" sz="quarter" idx="22" hasCustomPrompt="1"/>
          </p:nvPr>
        </p:nvSpPr>
        <p:spPr>
          <a:xfrm>
            <a:off x="719667"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2">
    <p:spTree>
      <p:nvGrpSpPr>
        <p:cNvPr id="1" name=""/>
        <p:cNvGrpSpPr/>
        <p:nvPr/>
      </p:nvGrpSpPr>
      <p:grpSpPr>
        <a:xfrm>
          <a:off x="0" y="0"/>
          <a:ext cx="0" cy="0"/>
          <a:chOff x="0" y="0"/>
          <a:chExt cx="0" cy="0"/>
        </a:xfrm>
      </p:grpSpPr>
      <p:sp>
        <p:nvSpPr>
          <p:cNvPr id="214" name="title example here"/>
          <p:cNvSpPr txBox="1"/>
          <p:nvPr>
            <p:ph type="title" hasCustomPrompt="1"/>
          </p:nvPr>
        </p:nvSpPr>
        <p:spPr>
          <a:xfrm>
            <a:off x="719667" y="903106"/>
            <a:ext cx="2717801" cy="2009424"/>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15" name="Body Level One…"/>
          <p:cNvSpPr txBox="1"/>
          <p:nvPr>
            <p:ph type="body" sz="quarter" idx="1" hasCustomPrompt="1"/>
          </p:nvPr>
        </p:nvSpPr>
        <p:spPr>
          <a:xfrm>
            <a:off x="719667" y="3000270"/>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vl2pPr marL="445758" indent="-102867">
              <a:lnSpc>
                <a:spcPct val="120000"/>
              </a:lnSpc>
              <a:buFontTx/>
              <a:defRPr sz="900">
                <a:solidFill>
                  <a:srgbClr val="808080"/>
                </a:solidFill>
                <a:latin typeface="Lato Regular"/>
                <a:ea typeface="Lato Regular"/>
                <a:cs typeface="Lato Regular"/>
                <a:sym typeface="Lato Regular"/>
              </a:defRPr>
            </a:lvl2pPr>
            <a:lvl3pPr marL="795997" indent="-110215">
              <a:lnSpc>
                <a:spcPct val="120000"/>
              </a:lnSpc>
              <a:buFontTx/>
              <a:defRPr sz="900">
                <a:solidFill>
                  <a:srgbClr val="808080"/>
                </a:solidFill>
                <a:latin typeface="Lato Regular"/>
                <a:ea typeface="Lato Regular"/>
                <a:cs typeface="Lato Regular"/>
                <a:sym typeface="Lato Regular"/>
              </a:defRPr>
            </a:lvl3pPr>
            <a:lvl4pPr marL="1157258" indent="-128584">
              <a:lnSpc>
                <a:spcPct val="120000"/>
              </a:lnSpc>
              <a:buFontTx/>
              <a:defRPr sz="900">
                <a:solidFill>
                  <a:srgbClr val="808080"/>
                </a:solidFill>
                <a:latin typeface="Lato Regular"/>
                <a:ea typeface="Lato Regular"/>
                <a:cs typeface="Lato Regular"/>
                <a:sym typeface="Lato Regular"/>
              </a:defRPr>
            </a:lvl4pPr>
            <a:lvl5pPr marL="1500150" indent="-128584">
              <a:lnSpc>
                <a:spcPct val="120000"/>
              </a:lnSpc>
              <a:buFontTx/>
              <a:defRPr sz="900">
                <a:solidFill>
                  <a:srgbClr val="808080"/>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a:p>
            <a:pPr lvl="1"/>
            <a:r>
              <a:t/>
            </a:r>
          </a:p>
          <a:p>
            <a:pPr lvl="2"/>
            <a:r>
              <a:t/>
            </a:r>
          </a:p>
          <a:p>
            <a:pPr lvl="3"/>
            <a:r>
              <a:t/>
            </a:r>
          </a:p>
          <a:p>
            <a:pPr lvl="4"/>
            <a:r>
              <a:t/>
            </a:r>
          </a:p>
        </p:txBody>
      </p:sp>
      <p:sp>
        <p:nvSpPr>
          <p:cNvPr id="216" name="Straight Connector 3"/>
          <p:cNvSpPr/>
          <p:nvPr/>
        </p:nvSpPr>
        <p:spPr>
          <a:xfrm>
            <a:off x="711201" y="2935074"/>
            <a:ext cx="2717801" cy="1"/>
          </a:xfrm>
          <a:prstGeom prst="line">
            <a:avLst/>
          </a:prstGeom>
          <a:ln>
            <a:solidFill>
              <a:srgbClr val="BFBFBF"/>
            </a:solidFill>
          </a:ln>
        </p:spPr>
        <p:txBody>
          <a:bodyPr lIns="45719" rIns="45719"/>
          <a:lstStyle/>
          <a:p>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p:spTree>
      <p:nvGrpSpPr>
        <p:cNvPr id="1" name=""/>
        <p:cNvGrpSpPr/>
        <p:nvPr/>
      </p:nvGrpSpPr>
      <p:grpSpPr>
        <a:xfrm>
          <a:off x="0" y="0"/>
          <a:ext cx="0" cy="0"/>
          <a:chOff x="0" y="0"/>
          <a:chExt cx="0" cy="0"/>
        </a:xfrm>
      </p:grpSpPr>
      <p:sp>
        <p:nvSpPr>
          <p:cNvPr id="224" name="Picture Placeholder 2"/>
          <p:cNvSpPr/>
          <p:nvPr>
            <p:ph type="pic" idx="21"/>
          </p:nvPr>
        </p:nvSpPr>
        <p:spPr>
          <a:xfrm>
            <a:off x="4563533" y="0"/>
            <a:ext cx="4580467" cy="6858000"/>
          </a:xfrm>
          <a:prstGeom prst="rect">
            <a:avLst/>
          </a:prstGeom>
        </p:spPr>
        <p:txBody>
          <a:bodyPr lIns="91439" rIns="91439"/>
          <a:lstStyle/>
          <a:p>
            <a:pPr/>
          </a:p>
        </p:txBody>
      </p:sp>
      <p:sp>
        <p:nvSpPr>
          <p:cNvPr id="225" name="title example here"/>
          <p:cNvSpPr txBox="1"/>
          <p:nvPr>
            <p:ph type="title" hasCustomPrompt="1"/>
          </p:nvPr>
        </p:nvSpPr>
        <p:spPr>
          <a:xfrm>
            <a:off x="643469" y="1140196"/>
            <a:ext cx="2455336" cy="1851377"/>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left">
    <p:spTree>
      <p:nvGrpSpPr>
        <p:cNvPr id="1" name=""/>
        <p:cNvGrpSpPr/>
        <p:nvPr/>
      </p:nvGrpSpPr>
      <p:grpSpPr>
        <a:xfrm>
          <a:off x="0" y="0"/>
          <a:ext cx="0" cy="0"/>
          <a:chOff x="0" y="0"/>
          <a:chExt cx="0" cy="0"/>
        </a:xfrm>
      </p:grpSpPr>
      <p:sp>
        <p:nvSpPr>
          <p:cNvPr id="233" name="Picture Placeholder 2"/>
          <p:cNvSpPr/>
          <p:nvPr>
            <p:ph type="pic" idx="21"/>
          </p:nvPr>
        </p:nvSpPr>
        <p:spPr>
          <a:xfrm>
            <a:off x="0" y="0"/>
            <a:ext cx="4580467" cy="6858000"/>
          </a:xfrm>
          <a:prstGeom prst="rect">
            <a:avLst/>
          </a:prstGeom>
        </p:spPr>
        <p:txBody>
          <a:bodyPr lIns="91439" rIns="91439"/>
          <a:lstStyle/>
          <a:p>
            <a:pPr/>
          </a:p>
        </p:txBody>
      </p:sp>
      <p:sp>
        <p:nvSpPr>
          <p:cNvPr id="234" name="title example here"/>
          <p:cNvSpPr txBox="1"/>
          <p:nvPr>
            <p:ph type="title" hasCustomPrompt="1"/>
          </p:nvPr>
        </p:nvSpPr>
        <p:spPr>
          <a:xfrm>
            <a:off x="6341536" y="1354685"/>
            <a:ext cx="2455335" cy="1851377"/>
          </a:xfrm>
          <a:prstGeom prst="rect">
            <a:avLst/>
          </a:prstGeom>
        </p:spPr>
        <p:txBody>
          <a:bodyPr lIns="34290" tIns="34290" rIns="34290" bIns="34290" anchor="t">
            <a:normAutofit fontScale="100000" lnSpcReduction="0"/>
          </a:bodyPr>
          <a:lstStyle>
            <a:lvl1pPr algn="r">
              <a:defRPr cap="all" sz="3300">
                <a:solidFill>
                  <a:srgbClr val="404040"/>
                </a:solidFill>
                <a:latin typeface="Lemon/Milk"/>
                <a:ea typeface="Lemon/Milk"/>
                <a:cs typeface="Lemon/Milk"/>
                <a:sym typeface="Lemon/Milk"/>
              </a:defRPr>
            </a:lvl1pPr>
          </a:lstStyle>
          <a:p>
            <a:pPr/>
            <a:r>
              <a:t>title example here</a:t>
            </a: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right">
    <p:spTree>
      <p:nvGrpSpPr>
        <p:cNvPr id="1" name=""/>
        <p:cNvGrpSpPr/>
        <p:nvPr/>
      </p:nvGrpSpPr>
      <p:grpSpPr>
        <a:xfrm>
          <a:off x="0" y="0"/>
          <a:ext cx="0" cy="0"/>
          <a:chOff x="0" y="0"/>
          <a:chExt cx="0" cy="0"/>
        </a:xfrm>
      </p:grpSpPr>
      <p:sp>
        <p:nvSpPr>
          <p:cNvPr id="242" name="Picture Placeholder 2"/>
          <p:cNvSpPr/>
          <p:nvPr>
            <p:ph type="pic" idx="21"/>
          </p:nvPr>
        </p:nvSpPr>
        <p:spPr>
          <a:xfrm>
            <a:off x="4563533" y="0"/>
            <a:ext cx="4580467" cy="6858000"/>
          </a:xfrm>
          <a:prstGeom prst="rect">
            <a:avLst/>
          </a:prstGeom>
        </p:spPr>
        <p:txBody>
          <a:bodyPr lIns="91439" rIns="91439"/>
          <a:lstStyle/>
          <a:p>
            <a:pPr/>
          </a:p>
        </p:txBody>
      </p:sp>
      <p:sp>
        <p:nvSpPr>
          <p:cNvPr id="24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4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4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46"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left">
    <p:spTree>
      <p:nvGrpSpPr>
        <p:cNvPr id="1" name=""/>
        <p:cNvGrpSpPr/>
        <p:nvPr/>
      </p:nvGrpSpPr>
      <p:grpSpPr>
        <a:xfrm>
          <a:off x="0" y="0"/>
          <a:ext cx="0" cy="0"/>
          <a:chOff x="0" y="0"/>
          <a:chExt cx="0" cy="0"/>
        </a:xfrm>
      </p:grpSpPr>
      <p:sp>
        <p:nvSpPr>
          <p:cNvPr id="254" name="Picture Placeholder 2"/>
          <p:cNvSpPr/>
          <p:nvPr>
            <p:ph type="pic" idx="21"/>
          </p:nvPr>
        </p:nvSpPr>
        <p:spPr>
          <a:xfrm>
            <a:off x="0" y="0"/>
            <a:ext cx="4580467" cy="6858000"/>
          </a:xfrm>
          <a:prstGeom prst="rect">
            <a:avLst/>
          </a:prstGeom>
        </p:spPr>
        <p:txBody>
          <a:bodyPr lIns="91439" rIns="91439"/>
          <a:lstStyle/>
          <a:p>
            <a:pPr/>
          </a:p>
        </p:txBody>
      </p:sp>
      <p:sp>
        <p:nvSpPr>
          <p:cNvPr id="255" name="title example here"/>
          <p:cNvSpPr txBox="1"/>
          <p:nvPr>
            <p:ph type="title" hasCustomPrompt="1"/>
          </p:nvPr>
        </p:nvSpPr>
        <p:spPr>
          <a:xfrm>
            <a:off x="5579533"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5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5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58" name="Straight Connector 6"/>
          <p:cNvSpPr/>
          <p:nvPr/>
        </p:nvSpPr>
        <p:spPr>
          <a:xfrm>
            <a:off x="5596466" y="3476954"/>
            <a:ext cx="2717801" cy="1"/>
          </a:xfrm>
          <a:prstGeom prst="line">
            <a:avLst/>
          </a:prstGeom>
          <a:ln>
            <a:solidFill>
              <a:srgbClr val="BFBFBF"/>
            </a:solidFill>
          </a:ln>
        </p:spPr>
        <p:txBody>
          <a:bodyPr lIns="45719" rIns="45719"/>
          <a:lstStyle/>
          <a:p>
            <a:pPr/>
          </a:p>
        </p:txBody>
      </p:sp>
      <p:sp>
        <p:nvSpPr>
          <p:cNvPr id="2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1">
    <p:spTree>
      <p:nvGrpSpPr>
        <p:cNvPr id="1" name=""/>
        <p:cNvGrpSpPr/>
        <p:nvPr/>
      </p:nvGrpSpPr>
      <p:grpSpPr>
        <a:xfrm>
          <a:off x="0" y="0"/>
          <a:ext cx="0" cy="0"/>
          <a:chOff x="0" y="0"/>
          <a:chExt cx="0" cy="0"/>
        </a:xfrm>
      </p:grpSpPr>
      <p:sp>
        <p:nvSpPr>
          <p:cNvPr id="266" name="Picture Placeholder 2"/>
          <p:cNvSpPr/>
          <p:nvPr>
            <p:ph type="pic" idx="21"/>
          </p:nvPr>
        </p:nvSpPr>
        <p:spPr>
          <a:xfrm>
            <a:off x="2901479" y="0"/>
            <a:ext cx="6242525" cy="6858001"/>
          </a:xfrm>
          <a:prstGeom prst="rect">
            <a:avLst/>
          </a:prstGeom>
        </p:spPr>
        <p:txBody>
          <a:bodyPr lIns="91439" rIns="91439"/>
          <a:lstStyle/>
          <a:p>
            <a:pPr/>
          </a:p>
        </p:txBody>
      </p:sp>
      <p:sp>
        <p:nvSpPr>
          <p:cNvPr id="267"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68"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69"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70" name="Straight Connector 8"/>
          <p:cNvSpPr/>
          <p:nvPr/>
        </p:nvSpPr>
        <p:spPr>
          <a:xfrm>
            <a:off x="677333" y="3476954"/>
            <a:ext cx="2717801" cy="1"/>
          </a:xfrm>
          <a:prstGeom prst="line">
            <a:avLst/>
          </a:prstGeom>
          <a:ln>
            <a:solidFill>
              <a:srgbClr val="BFBFBF"/>
            </a:solidFill>
          </a:ln>
        </p:spPr>
        <p:txBody>
          <a:bodyPr lIns="45719" rIns="45719"/>
          <a:lstStyle/>
          <a:p>
            <a:pPr/>
          </a:p>
        </p:txBody>
      </p:sp>
      <p:sp>
        <p:nvSpPr>
          <p:cNvPr id="2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p:spTree>
      <p:nvGrpSpPr>
        <p:cNvPr id="1" name=""/>
        <p:cNvGrpSpPr/>
        <p:nvPr/>
      </p:nvGrpSpPr>
      <p:grpSpPr>
        <a:xfrm>
          <a:off x="0" y="0"/>
          <a:ext cx="0" cy="0"/>
          <a:chOff x="0" y="0"/>
          <a:chExt cx="0" cy="0"/>
        </a:xfrm>
      </p:grpSpPr>
      <p:sp>
        <p:nvSpPr>
          <p:cNvPr id="278" name="Picture Placeholder 2"/>
          <p:cNvSpPr/>
          <p:nvPr>
            <p:ph type="pic" idx="21"/>
          </p:nvPr>
        </p:nvSpPr>
        <p:spPr>
          <a:xfrm>
            <a:off x="3190243" y="0"/>
            <a:ext cx="5953760" cy="6858001"/>
          </a:xfrm>
          <a:prstGeom prst="rect">
            <a:avLst/>
          </a:prstGeom>
        </p:spPr>
        <p:txBody>
          <a:bodyPr lIns="91439" rIns="91439"/>
          <a:lstStyle/>
          <a:p>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p:spTree>
      <p:nvGrpSpPr>
        <p:cNvPr id="1" name=""/>
        <p:cNvGrpSpPr/>
        <p:nvPr/>
      </p:nvGrpSpPr>
      <p:grpSpPr>
        <a:xfrm>
          <a:off x="0" y="0"/>
          <a:ext cx="0" cy="0"/>
          <a:chOff x="0" y="0"/>
          <a:chExt cx="0" cy="0"/>
        </a:xfrm>
      </p:grpSpPr>
      <p:sp>
        <p:nvSpPr>
          <p:cNvPr id="286" name="Picture Placeholder 2"/>
          <p:cNvSpPr/>
          <p:nvPr>
            <p:ph type="pic" idx="21"/>
          </p:nvPr>
        </p:nvSpPr>
        <p:spPr>
          <a:xfrm>
            <a:off x="2" y="0"/>
            <a:ext cx="5660437" cy="6883662"/>
          </a:xfrm>
          <a:prstGeom prst="rect">
            <a:avLst/>
          </a:prstGeom>
        </p:spPr>
        <p:txBody>
          <a:bodyPr lIns="91439" rIns="91439"/>
          <a:lstStyle/>
          <a:p>
            <a:pP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 title">
    <p:spTree>
      <p:nvGrpSpPr>
        <p:cNvPr id="1" name=""/>
        <p:cNvGrpSpPr/>
        <p:nvPr/>
      </p:nvGrpSpPr>
      <p:grpSpPr>
        <a:xfrm>
          <a:off x="0" y="0"/>
          <a:ext cx="0" cy="0"/>
          <a:chOff x="0" y="0"/>
          <a:chExt cx="0" cy="0"/>
        </a:xfrm>
      </p:grpSpPr>
      <p:sp>
        <p:nvSpPr>
          <p:cNvPr id="294" name="Picture Placeholder 2"/>
          <p:cNvSpPr/>
          <p:nvPr>
            <p:ph type="pic" idx="21"/>
          </p:nvPr>
        </p:nvSpPr>
        <p:spPr>
          <a:xfrm>
            <a:off x="3190243" y="0"/>
            <a:ext cx="5953760" cy="6858001"/>
          </a:xfrm>
          <a:prstGeom prst="rect">
            <a:avLst/>
          </a:prstGeom>
        </p:spPr>
        <p:txBody>
          <a:bodyPr lIns="91439" rIns="91439"/>
          <a:lstStyle/>
          <a:p>
            <a:pPr/>
          </a:p>
        </p:txBody>
      </p:sp>
      <p:sp>
        <p:nvSpPr>
          <p:cNvPr id="295" name="title example here"/>
          <p:cNvSpPr txBox="1"/>
          <p:nvPr>
            <p:ph type="title" hasCustomPrompt="1"/>
          </p:nvPr>
        </p:nvSpPr>
        <p:spPr>
          <a:xfrm>
            <a:off x="685801" y="1048835"/>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Clear BG">
    <p:spTree>
      <p:nvGrpSpPr>
        <p:cNvPr id="1" name=""/>
        <p:cNvGrpSpPr/>
        <p:nvPr/>
      </p:nvGrpSpPr>
      <p:grpSpPr>
        <a:xfrm>
          <a:off x="0" y="0"/>
          <a:ext cx="0" cy="0"/>
          <a:chOff x="0" y="0"/>
          <a:chExt cx="0" cy="0"/>
        </a:xfrm>
      </p:grpSpPr>
      <p:sp>
        <p:nvSpPr>
          <p:cNvPr id="3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3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 title">
    <p:spTree>
      <p:nvGrpSpPr>
        <p:cNvPr id="1" name=""/>
        <p:cNvGrpSpPr/>
        <p:nvPr/>
      </p:nvGrpSpPr>
      <p:grpSpPr>
        <a:xfrm>
          <a:off x="0" y="0"/>
          <a:ext cx="0" cy="0"/>
          <a:chOff x="0" y="0"/>
          <a:chExt cx="0" cy="0"/>
        </a:xfrm>
      </p:grpSpPr>
      <p:sp>
        <p:nvSpPr>
          <p:cNvPr id="303" name="Picture Placeholder 2"/>
          <p:cNvSpPr/>
          <p:nvPr>
            <p:ph type="pic" idx="21"/>
          </p:nvPr>
        </p:nvSpPr>
        <p:spPr>
          <a:xfrm>
            <a:off x="1" y="0"/>
            <a:ext cx="5660437" cy="6883662"/>
          </a:xfrm>
          <a:prstGeom prst="rect">
            <a:avLst/>
          </a:prstGeom>
        </p:spPr>
        <p:txBody>
          <a:bodyPr lIns="91439" rIns="91439"/>
          <a:lstStyle/>
          <a:p>
            <a:pPr/>
          </a:p>
        </p:txBody>
      </p:sp>
      <p:sp>
        <p:nvSpPr>
          <p:cNvPr id="304" name="title example here"/>
          <p:cNvSpPr txBox="1"/>
          <p:nvPr>
            <p:ph type="title" hasCustomPrompt="1"/>
          </p:nvPr>
        </p:nvSpPr>
        <p:spPr>
          <a:xfrm>
            <a:off x="5579533" y="1179184"/>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2">
    <p:spTree>
      <p:nvGrpSpPr>
        <p:cNvPr id="1" name=""/>
        <p:cNvGrpSpPr/>
        <p:nvPr/>
      </p:nvGrpSpPr>
      <p:grpSpPr>
        <a:xfrm>
          <a:off x="0" y="0"/>
          <a:ext cx="0" cy="0"/>
          <a:chOff x="0" y="0"/>
          <a:chExt cx="0" cy="0"/>
        </a:xfrm>
      </p:grpSpPr>
      <p:sp>
        <p:nvSpPr>
          <p:cNvPr id="312" name="Picture Placeholder 2"/>
          <p:cNvSpPr/>
          <p:nvPr>
            <p:ph type="pic" idx="21"/>
          </p:nvPr>
        </p:nvSpPr>
        <p:spPr>
          <a:xfrm>
            <a:off x="1649184" y="0"/>
            <a:ext cx="7494817" cy="6944799"/>
          </a:xfrm>
          <a:prstGeom prst="rect">
            <a:avLst/>
          </a:prstGeom>
        </p:spPr>
        <p:txBody>
          <a:bodyPr lIns="91439" rIns="91439"/>
          <a:lstStyle/>
          <a:p>
            <a:pPr/>
          </a:p>
        </p:txBody>
      </p:sp>
      <p:sp>
        <p:nvSpPr>
          <p:cNvPr id="31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1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1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16" name="Straight Connector 5"/>
          <p:cNvSpPr/>
          <p:nvPr/>
        </p:nvSpPr>
        <p:spPr>
          <a:xfrm>
            <a:off x="685800" y="3476954"/>
            <a:ext cx="2717800" cy="1"/>
          </a:xfrm>
          <a:prstGeom prst="line">
            <a:avLst/>
          </a:prstGeom>
          <a:ln>
            <a:solidFill>
              <a:srgbClr val="BFBFBF"/>
            </a:solidFill>
          </a:ln>
        </p:spPr>
        <p:txBody>
          <a:bodyPr lIns="45719" rIns="45719"/>
          <a:lstStyle/>
          <a:p>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right text 1">
    <p:spTree>
      <p:nvGrpSpPr>
        <p:cNvPr id="1" name=""/>
        <p:cNvGrpSpPr/>
        <p:nvPr/>
      </p:nvGrpSpPr>
      <p:grpSpPr>
        <a:xfrm>
          <a:off x="0" y="0"/>
          <a:ext cx="0" cy="0"/>
          <a:chOff x="0" y="0"/>
          <a:chExt cx="0" cy="0"/>
        </a:xfrm>
      </p:grpSpPr>
      <p:sp>
        <p:nvSpPr>
          <p:cNvPr id="324" name="Picture Placeholder 2"/>
          <p:cNvSpPr/>
          <p:nvPr>
            <p:ph type="pic" idx="21"/>
          </p:nvPr>
        </p:nvSpPr>
        <p:spPr>
          <a:xfrm>
            <a:off x="1" y="-25661"/>
            <a:ext cx="5660437" cy="6883662"/>
          </a:xfrm>
          <a:prstGeom prst="rect">
            <a:avLst/>
          </a:prstGeom>
        </p:spPr>
        <p:txBody>
          <a:bodyPr lIns="91439" rIns="91439"/>
          <a:lstStyle/>
          <a:p>
            <a:pPr/>
          </a:p>
        </p:txBody>
      </p:sp>
      <p:sp>
        <p:nvSpPr>
          <p:cNvPr id="325" name="title example here"/>
          <p:cNvSpPr txBox="1"/>
          <p:nvPr>
            <p:ph type="title" hasCustomPrompt="1"/>
          </p:nvPr>
        </p:nvSpPr>
        <p:spPr>
          <a:xfrm>
            <a:off x="5579533"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2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2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28" name="Straight Connector 5"/>
          <p:cNvSpPr/>
          <p:nvPr/>
        </p:nvSpPr>
        <p:spPr>
          <a:xfrm>
            <a:off x="5596466" y="3476954"/>
            <a:ext cx="2717801" cy="1"/>
          </a:xfrm>
          <a:prstGeom prst="line">
            <a:avLst/>
          </a:prstGeom>
          <a:ln>
            <a:solidFill>
              <a:srgbClr val="BFBFBF"/>
            </a:solidFill>
          </a:ln>
        </p:spPr>
        <p:txBody>
          <a:bodyPr lIns="45719" rIns="45719"/>
          <a:lstStyle/>
          <a:p>
            <a:pPr/>
          </a:p>
        </p:txBody>
      </p:sp>
      <p:sp>
        <p:nvSpPr>
          <p:cNvPr id="3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36" name="Rectangle 5"/>
          <p:cNvSpPr/>
          <p:nvPr/>
        </p:nvSpPr>
        <p:spPr>
          <a:xfrm>
            <a:off x="5952068" y="-1"/>
            <a:ext cx="3191934"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7" name="Picture Placeholder 2"/>
          <p:cNvSpPr/>
          <p:nvPr>
            <p:ph type="pic" idx="21"/>
          </p:nvPr>
        </p:nvSpPr>
        <p:spPr>
          <a:xfrm>
            <a:off x="-2" y="0"/>
            <a:ext cx="5960535" cy="6858000"/>
          </a:xfrm>
          <a:prstGeom prst="rect">
            <a:avLst/>
          </a:prstGeom>
        </p:spPr>
        <p:txBody>
          <a:bodyPr lIns="91439" rIns="91439"/>
          <a:lstStyle/>
          <a:p>
            <a:pPr/>
          </a:p>
        </p:txBody>
      </p:sp>
      <p:sp>
        <p:nvSpPr>
          <p:cNvPr id="338" name="Body Level One…"/>
          <p:cNvSpPr txBox="1"/>
          <p:nvPr>
            <p:ph type="body" sz="quarter" idx="1" hasCustomPrompt="1"/>
          </p:nvPr>
        </p:nvSpPr>
        <p:spPr>
          <a:xfrm>
            <a:off x="6206068"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9" name="Text Placeholder 5"/>
          <p:cNvSpPr/>
          <p:nvPr>
            <p:ph type="body" sz="quarter" idx="22" hasCustomPrompt="1"/>
          </p:nvPr>
        </p:nvSpPr>
        <p:spPr>
          <a:xfrm>
            <a:off x="6206068"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40" name="title example here"/>
          <p:cNvSpPr txBox="1"/>
          <p:nvPr>
            <p:ph type="title" hasCustomPrompt="1"/>
          </p:nvPr>
        </p:nvSpPr>
        <p:spPr>
          <a:xfrm>
            <a:off x="6189136"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41" name="Straight Connector 6"/>
          <p:cNvSpPr/>
          <p:nvPr/>
        </p:nvSpPr>
        <p:spPr>
          <a:xfrm>
            <a:off x="6197600" y="3476954"/>
            <a:ext cx="2717800" cy="1"/>
          </a:xfrm>
          <a:prstGeom prst="line">
            <a:avLst/>
          </a:prstGeom>
          <a:ln>
            <a:solidFill>
              <a:srgbClr val="BFBFBF"/>
            </a:solidFill>
          </a:ln>
        </p:spPr>
        <p:txBody>
          <a:bodyPr lIns="45719" rIns="45719"/>
          <a:lstStyle/>
          <a:p>
            <a:pP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right">
    <p:spTree>
      <p:nvGrpSpPr>
        <p:cNvPr id="1" name=""/>
        <p:cNvGrpSpPr/>
        <p:nvPr/>
      </p:nvGrpSpPr>
      <p:grpSpPr>
        <a:xfrm>
          <a:off x="0" y="0"/>
          <a:ext cx="0" cy="0"/>
          <a:chOff x="0" y="0"/>
          <a:chExt cx="0" cy="0"/>
        </a:xfrm>
      </p:grpSpPr>
      <p:sp>
        <p:nvSpPr>
          <p:cNvPr id="349" name="Rectangle 5"/>
          <p:cNvSpPr/>
          <p:nvPr/>
        </p:nvSpPr>
        <p:spPr>
          <a:xfrm>
            <a:off x="1" y="-1"/>
            <a:ext cx="3191935"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50" name="Picture Placeholder 2"/>
          <p:cNvSpPr/>
          <p:nvPr>
            <p:ph type="pic" idx="21"/>
          </p:nvPr>
        </p:nvSpPr>
        <p:spPr>
          <a:xfrm>
            <a:off x="3183469" y="0"/>
            <a:ext cx="5960534" cy="6858000"/>
          </a:xfrm>
          <a:prstGeom prst="rect">
            <a:avLst/>
          </a:prstGeom>
        </p:spPr>
        <p:txBody>
          <a:bodyPr lIns="91439" rIns="91439"/>
          <a:lstStyle/>
          <a:p>
            <a:pPr/>
          </a:p>
        </p:txBody>
      </p:sp>
      <p:sp>
        <p:nvSpPr>
          <p:cNvPr id="351" name="Body Level One…"/>
          <p:cNvSpPr txBox="1"/>
          <p:nvPr>
            <p:ph type="body" sz="quarter" idx="1" hasCustomPrompt="1"/>
          </p:nvPr>
        </p:nvSpPr>
        <p:spPr>
          <a:xfrm>
            <a:off x="254002"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52" name="Text Placeholder 5"/>
          <p:cNvSpPr/>
          <p:nvPr>
            <p:ph type="body" sz="quarter" idx="22" hasCustomPrompt="1"/>
          </p:nvPr>
        </p:nvSpPr>
        <p:spPr>
          <a:xfrm>
            <a:off x="254002"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53" name="title example here"/>
          <p:cNvSpPr txBox="1"/>
          <p:nvPr>
            <p:ph type="title" hasCustomPrompt="1"/>
          </p:nvPr>
        </p:nvSpPr>
        <p:spPr>
          <a:xfrm>
            <a:off x="237069"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54" name="Straight Connector 6"/>
          <p:cNvSpPr/>
          <p:nvPr/>
        </p:nvSpPr>
        <p:spPr>
          <a:xfrm>
            <a:off x="237066" y="3476954"/>
            <a:ext cx="2717801" cy="1"/>
          </a:xfrm>
          <a:prstGeom prst="line">
            <a:avLst/>
          </a:prstGeom>
          <a:ln>
            <a:solidFill>
              <a:srgbClr val="BFBFBF"/>
            </a:solidFill>
          </a:ln>
        </p:spPr>
        <p:txBody>
          <a:bodyPr lIns="45719" rIns="45719"/>
          <a:lstStyle/>
          <a:p>
            <a:pPr/>
          </a:p>
        </p:txBody>
      </p:sp>
      <p:sp>
        <p:nvSpPr>
          <p:cNvPr id="3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62" name="Picture Placeholder 2"/>
          <p:cNvSpPr/>
          <p:nvPr>
            <p:ph type="pic" sz="half" idx="21"/>
          </p:nvPr>
        </p:nvSpPr>
        <p:spPr>
          <a:xfrm>
            <a:off x="2463800" y="0"/>
            <a:ext cx="2133601" cy="6858000"/>
          </a:xfrm>
          <a:prstGeom prst="rect">
            <a:avLst/>
          </a:prstGeom>
        </p:spPr>
        <p:txBody>
          <a:bodyPr lIns="91439" rIns="91439"/>
          <a:lstStyle/>
          <a:p>
            <a:pPr/>
          </a:p>
        </p:txBody>
      </p:sp>
      <p:sp>
        <p:nvSpPr>
          <p:cNvPr id="363" name="Rectangle 5"/>
          <p:cNvSpPr/>
          <p:nvPr/>
        </p:nvSpPr>
        <p:spPr>
          <a:xfrm>
            <a:off x="0" y="2"/>
            <a:ext cx="2463800" cy="689186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64"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65"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 Title + Image left">
    <p:spTree>
      <p:nvGrpSpPr>
        <p:cNvPr id="1" name=""/>
        <p:cNvGrpSpPr/>
        <p:nvPr/>
      </p:nvGrpSpPr>
      <p:grpSpPr>
        <a:xfrm>
          <a:off x="0" y="0"/>
          <a:ext cx="0" cy="0"/>
          <a:chOff x="0" y="0"/>
          <a:chExt cx="0" cy="0"/>
        </a:xfrm>
      </p:grpSpPr>
      <p:sp>
        <p:nvSpPr>
          <p:cNvPr id="373" name="Picture Placeholder 2"/>
          <p:cNvSpPr/>
          <p:nvPr>
            <p:ph type="pic" sz="half" idx="21"/>
          </p:nvPr>
        </p:nvSpPr>
        <p:spPr>
          <a:xfrm>
            <a:off x="4546601" y="0"/>
            <a:ext cx="2133601" cy="6869291"/>
          </a:xfrm>
          <a:prstGeom prst="rect">
            <a:avLst/>
          </a:prstGeom>
        </p:spPr>
        <p:txBody>
          <a:bodyPr lIns="91439" rIns="91439"/>
          <a:lstStyle/>
          <a:p>
            <a:pPr/>
          </a:p>
        </p:txBody>
      </p:sp>
      <p:sp>
        <p:nvSpPr>
          <p:cNvPr id="374" name="Rectangle 5"/>
          <p:cNvSpPr/>
          <p:nvPr/>
        </p:nvSpPr>
        <p:spPr>
          <a:xfrm>
            <a:off x="6680200" y="2"/>
            <a:ext cx="2463800" cy="689186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5"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76"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left">
    <p:spTree>
      <p:nvGrpSpPr>
        <p:cNvPr id="1" name=""/>
        <p:cNvGrpSpPr/>
        <p:nvPr/>
      </p:nvGrpSpPr>
      <p:grpSpPr>
        <a:xfrm>
          <a:off x="0" y="0"/>
          <a:ext cx="0" cy="0"/>
          <a:chOff x="0" y="0"/>
          <a:chExt cx="0" cy="0"/>
        </a:xfrm>
      </p:grpSpPr>
      <p:sp>
        <p:nvSpPr>
          <p:cNvPr id="384" name="Picture Placeholder 2"/>
          <p:cNvSpPr/>
          <p:nvPr>
            <p:ph type="pic" sz="half" idx="21"/>
          </p:nvPr>
        </p:nvSpPr>
        <p:spPr>
          <a:xfrm>
            <a:off x="2463795" y="1"/>
            <a:ext cx="6680201" cy="3431822"/>
          </a:xfrm>
          <a:prstGeom prst="rect">
            <a:avLst/>
          </a:prstGeom>
        </p:spPr>
        <p:txBody>
          <a:bodyPr lIns="91439" rIns="91439"/>
          <a:lstStyle/>
          <a:p>
            <a:pPr/>
          </a:p>
        </p:txBody>
      </p:sp>
      <p:sp>
        <p:nvSpPr>
          <p:cNvPr id="385" name="Rectangle 2"/>
          <p:cNvSpPr/>
          <p:nvPr/>
        </p:nvSpPr>
        <p:spPr>
          <a:xfrm>
            <a:off x="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6"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87"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right">
    <p:spTree>
      <p:nvGrpSpPr>
        <p:cNvPr id="1" name=""/>
        <p:cNvGrpSpPr/>
        <p:nvPr/>
      </p:nvGrpSpPr>
      <p:grpSpPr>
        <a:xfrm>
          <a:off x="0" y="0"/>
          <a:ext cx="0" cy="0"/>
          <a:chOff x="0" y="0"/>
          <a:chExt cx="0" cy="0"/>
        </a:xfrm>
      </p:grpSpPr>
      <p:sp>
        <p:nvSpPr>
          <p:cNvPr id="395" name="Picture Placeholder 2"/>
          <p:cNvSpPr/>
          <p:nvPr>
            <p:ph type="pic" sz="half" idx="21"/>
          </p:nvPr>
        </p:nvSpPr>
        <p:spPr>
          <a:xfrm>
            <a:off x="-3" y="-3"/>
            <a:ext cx="6680201" cy="3431822"/>
          </a:xfrm>
          <a:prstGeom prst="rect">
            <a:avLst/>
          </a:prstGeom>
        </p:spPr>
        <p:txBody>
          <a:bodyPr lIns="91439" rIns="91439"/>
          <a:lstStyle/>
          <a:p>
            <a:pPr/>
          </a:p>
        </p:txBody>
      </p:sp>
      <p:sp>
        <p:nvSpPr>
          <p:cNvPr id="396" name="Rectangle 2"/>
          <p:cNvSpPr/>
          <p:nvPr/>
        </p:nvSpPr>
        <p:spPr>
          <a:xfrm>
            <a:off x="668020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97"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98"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left">
    <p:spTree>
      <p:nvGrpSpPr>
        <p:cNvPr id="1" name=""/>
        <p:cNvGrpSpPr/>
        <p:nvPr/>
      </p:nvGrpSpPr>
      <p:grpSpPr>
        <a:xfrm>
          <a:off x="0" y="0"/>
          <a:ext cx="0" cy="0"/>
          <a:chOff x="0" y="0"/>
          <a:chExt cx="0" cy="0"/>
        </a:xfrm>
      </p:grpSpPr>
      <p:sp>
        <p:nvSpPr>
          <p:cNvPr id="406" name="Picture Placeholder 2"/>
          <p:cNvSpPr/>
          <p:nvPr>
            <p:ph type="pic" sz="half" idx="21"/>
          </p:nvPr>
        </p:nvSpPr>
        <p:spPr>
          <a:xfrm>
            <a:off x="2463800" y="2"/>
            <a:ext cx="6680200" cy="3443112"/>
          </a:xfrm>
          <a:prstGeom prst="rect">
            <a:avLst/>
          </a:prstGeom>
        </p:spPr>
        <p:txBody>
          <a:bodyPr lIns="91439" rIns="91439"/>
          <a:lstStyle/>
          <a:p>
            <a:pPr/>
          </a:p>
        </p:txBody>
      </p:sp>
      <p:sp>
        <p:nvSpPr>
          <p:cNvPr id="407" name="Rectangle 2"/>
          <p:cNvSpPr/>
          <p:nvPr/>
        </p:nvSpPr>
        <p:spPr>
          <a:xfrm>
            <a:off x="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08" name="title example here"/>
          <p:cNvSpPr txBox="1"/>
          <p:nvPr>
            <p:ph type="title" hasCustomPrompt="1"/>
          </p:nvPr>
        </p:nvSpPr>
        <p:spPr>
          <a:xfrm>
            <a:off x="237065"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09" name="Body Level One…"/>
          <p:cNvSpPr txBox="1"/>
          <p:nvPr>
            <p:ph type="body" sz="quarter" idx="1" hasCustomPrompt="1"/>
          </p:nvPr>
        </p:nvSpPr>
        <p:spPr>
          <a:xfrm>
            <a:off x="237067"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Dark BG">
    <p:spTree>
      <p:nvGrpSpPr>
        <p:cNvPr id="1" name=""/>
        <p:cNvGrpSpPr/>
        <p:nvPr/>
      </p:nvGrpSpPr>
      <p:grpSpPr>
        <a:xfrm>
          <a:off x="0" y="0"/>
          <a:ext cx="0" cy="0"/>
          <a:chOff x="0" y="0"/>
          <a:chExt cx="0" cy="0"/>
        </a:xfrm>
      </p:grpSpPr>
      <p:sp>
        <p:nvSpPr>
          <p:cNvPr id="4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D9D9D9"/>
                </a:solidFill>
                <a:latin typeface="Lemon/Milk"/>
                <a:ea typeface="Lemon/Milk"/>
                <a:cs typeface="Lemon/Milk"/>
                <a:sym typeface="Lemon/Milk"/>
              </a:defRPr>
            </a:lvl1pPr>
          </a:lstStyle>
          <a:p>
            <a:pPr/>
            <a:r>
              <a:t>title example here</a:t>
            </a:r>
          </a:p>
        </p:txBody>
      </p:sp>
      <p:sp>
        <p:nvSpPr>
          <p:cNvPr id="4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D9D9D9">
                    <a:alpha val="50000"/>
                  </a:srgbClr>
                </a:solidFill>
                <a:latin typeface="Lato Light"/>
                <a:ea typeface="Lato Light"/>
                <a:cs typeface="Lato Light"/>
                <a:sym typeface="Lato Light"/>
              </a:defRPr>
            </a:lvl1pPr>
            <a:lvl2pPr marL="480047" indent="-137156" algn="ctr">
              <a:buFontTx/>
              <a:defRPr cap="all" sz="1200">
                <a:solidFill>
                  <a:srgbClr val="D9D9D9">
                    <a:alpha val="50000"/>
                  </a:srgbClr>
                </a:solidFill>
                <a:latin typeface="Lato Light"/>
                <a:ea typeface="Lato Light"/>
                <a:cs typeface="Lato Light"/>
                <a:sym typeface="Lato Light"/>
              </a:defRPr>
            </a:lvl2pPr>
            <a:lvl3pPr marL="832735" indent="-146953" algn="ctr">
              <a:buFontTx/>
              <a:defRPr cap="all" sz="1200">
                <a:solidFill>
                  <a:srgbClr val="D9D9D9">
                    <a:alpha val="50000"/>
                  </a:srgbClr>
                </a:solidFill>
                <a:latin typeface="Lato Light"/>
                <a:ea typeface="Lato Light"/>
                <a:cs typeface="Lato Light"/>
                <a:sym typeface="Lato Light"/>
              </a:defRPr>
            </a:lvl3pPr>
            <a:lvl4pPr marL="1200119" indent="-171446" algn="ctr">
              <a:buFontTx/>
              <a:defRPr cap="all" sz="1200">
                <a:solidFill>
                  <a:srgbClr val="D9D9D9">
                    <a:alpha val="50000"/>
                  </a:srgbClr>
                </a:solidFill>
                <a:latin typeface="Lato Light"/>
                <a:ea typeface="Lato Light"/>
                <a:cs typeface="Lato Light"/>
                <a:sym typeface="Lato Light"/>
              </a:defRPr>
            </a:lvl4pPr>
            <a:lvl5pPr marL="1543012" indent="-171446" algn="ctr">
              <a:buFontTx/>
              <a:defRPr cap="all" sz="1200">
                <a:solidFill>
                  <a:srgbClr val="D9D9D9">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4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right">
    <p:spTree>
      <p:nvGrpSpPr>
        <p:cNvPr id="1" name=""/>
        <p:cNvGrpSpPr/>
        <p:nvPr/>
      </p:nvGrpSpPr>
      <p:grpSpPr>
        <a:xfrm>
          <a:off x="0" y="0"/>
          <a:ext cx="0" cy="0"/>
          <a:chOff x="0" y="0"/>
          <a:chExt cx="0" cy="0"/>
        </a:xfrm>
      </p:grpSpPr>
      <p:sp>
        <p:nvSpPr>
          <p:cNvPr id="417" name="Picture Placeholder 2"/>
          <p:cNvSpPr/>
          <p:nvPr>
            <p:ph type="pic" sz="half" idx="21"/>
          </p:nvPr>
        </p:nvSpPr>
        <p:spPr>
          <a:xfrm>
            <a:off x="8466" y="1"/>
            <a:ext cx="6680201" cy="3431822"/>
          </a:xfrm>
          <a:prstGeom prst="rect">
            <a:avLst/>
          </a:prstGeom>
        </p:spPr>
        <p:txBody>
          <a:bodyPr lIns="91439" rIns="91439"/>
          <a:lstStyle/>
          <a:p>
            <a:pPr/>
          </a:p>
        </p:txBody>
      </p:sp>
      <p:sp>
        <p:nvSpPr>
          <p:cNvPr id="418" name="Rectangle 2"/>
          <p:cNvSpPr/>
          <p:nvPr/>
        </p:nvSpPr>
        <p:spPr>
          <a:xfrm>
            <a:off x="668020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19" name="title example here"/>
          <p:cNvSpPr txBox="1"/>
          <p:nvPr>
            <p:ph type="title" hasCustomPrompt="1"/>
          </p:nvPr>
        </p:nvSpPr>
        <p:spPr>
          <a:xfrm>
            <a:off x="6900333"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20" name="Body Level One…"/>
          <p:cNvSpPr txBox="1"/>
          <p:nvPr>
            <p:ph type="body" sz="quarter" idx="1" hasCustomPrompt="1"/>
          </p:nvPr>
        </p:nvSpPr>
        <p:spPr>
          <a:xfrm>
            <a:off x="6900336"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down">
    <p:spTree>
      <p:nvGrpSpPr>
        <p:cNvPr id="1" name=""/>
        <p:cNvGrpSpPr/>
        <p:nvPr/>
      </p:nvGrpSpPr>
      <p:grpSpPr>
        <a:xfrm>
          <a:off x="0" y="0"/>
          <a:ext cx="0" cy="0"/>
          <a:chOff x="0" y="0"/>
          <a:chExt cx="0" cy="0"/>
        </a:xfrm>
      </p:grpSpPr>
      <p:sp>
        <p:nvSpPr>
          <p:cNvPr id="428" name="Picture Placeholder 2"/>
          <p:cNvSpPr/>
          <p:nvPr>
            <p:ph type="pic" idx="21"/>
          </p:nvPr>
        </p:nvSpPr>
        <p:spPr>
          <a:xfrm>
            <a:off x="0" y="3426178"/>
            <a:ext cx="9144000" cy="3431822"/>
          </a:xfrm>
          <a:prstGeom prst="rect">
            <a:avLst/>
          </a:prstGeom>
        </p:spPr>
        <p:txBody>
          <a:bodyPr lIns="91439" rIns="91439"/>
          <a:lstStyle/>
          <a:p>
            <a:pPr/>
          </a:p>
        </p:txBody>
      </p:sp>
      <p:sp>
        <p:nvSpPr>
          <p:cNvPr id="4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p:spTree>
      <p:nvGrpSpPr>
        <p:cNvPr id="1" name=""/>
        <p:cNvGrpSpPr/>
        <p:nvPr/>
      </p:nvGrpSpPr>
      <p:grpSpPr>
        <a:xfrm>
          <a:off x="0" y="0"/>
          <a:ext cx="0" cy="0"/>
          <a:chOff x="0" y="0"/>
          <a:chExt cx="0" cy="0"/>
        </a:xfrm>
      </p:grpSpPr>
      <p:sp>
        <p:nvSpPr>
          <p:cNvPr id="436" name="Picture Placeholder 2"/>
          <p:cNvSpPr/>
          <p:nvPr>
            <p:ph type="pic" idx="21"/>
          </p:nvPr>
        </p:nvSpPr>
        <p:spPr>
          <a:xfrm>
            <a:off x="0" y="1"/>
            <a:ext cx="9144000" cy="3431822"/>
          </a:xfrm>
          <a:prstGeom prst="rect">
            <a:avLst/>
          </a:prstGeom>
        </p:spPr>
        <p:txBody>
          <a:bodyPr lIns="91439" rIns="91439"/>
          <a:lstStyle/>
          <a:p>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tile image + text right">
    <p:spTree>
      <p:nvGrpSpPr>
        <p:cNvPr id="1" name=""/>
        <p:cNvGrpSpPr/>
        <p:nvPr/>
      </p:nvGrpSpPr>
      <p:grpSpPr>
        <a:xfrm>
          <a:off x="0" y="0"/>
          <a:ext cx="0" cy="0"/>
          <a:chOff x="0" y="0"/>
          <a:chExt cx="0" cy="0"/>
        </a:xfrm>
      </p:grpSpPr>
      <p:sp>
        <p:nvSpPr>
          <p:cNvPr id="444" name="Picture Placeholder 2"/>
          <p:cNvSpPr/>
          <p:nvPr>
            <p:ph type="pic" sz="half" idx="21"/>
          </p:nvPr>
        </p:nvSpPr>
        <p:spPr>
          <a:xfrm>
            <a:off x="2" y="0"/>
            <a:ext cx="2294467" cy="6869291"/>
          </a:xfrm>
          <a:prstGeom prst="rect">
            <a:avLst/>
          </a:prstGeom>
        </p:spPr>
        <p:txBody>
          <a:bodyPr lIns="91439" rIns="91439"/>
          <a:lstStyle/>
          <a:p>
            <a:pPr/>
          </a:p>
        </p:txBody>
      </p:sp>
      <p:sp>
        <p:nvSpPr>
          <p:cNvPr id="445" name="Picture Placeholder 2"/>
          <p:cNvSpPr/>
          <p:nvPr>
            <p:ph type="pic" sz="quarter" idx="22"/>
          </p:nvPr>
        </p:nvSpPr>
        <p:spPr>
          <a:xfrm>
            <a:off x="2362201" y="1"/>
            <a:ext cx="2294468" cy="3375377"/>
          </a:xfrm>
          <a:prstGeom prst="rect">
            <a:avLst/>
          </a:prstGeom>
        </p:spPr>
        <p:txBody>
          <a:bodyPr lIns="91439" rIns="91439"/>
          <a:lstStyle/>
          <a:p>
            <a:pPr/>
          </a:p>
        </p:txBody>
      </p:sp>
      <p:sp>
        <p:nvSpPr>
          <p:cNvPr id="446"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47"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44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49"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0"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rk tile image + text right ">
    <p:spTree>
      <p:nvGrpSpPr>
        <p:cNvPr id="1" name=""/>
        <p:cNvGrpSpPr/>
        <p:nvPr/>
      </p:nvGrpSpPr>
      <p:grpSpPr>
        <a:xfrm>
          <a:off x="0" y="0"/>
          <a:ext cx="0" cy="0"/>
          <a:chOff x="0" y="0"/>
          <a:chExt cx="0" cy="0"/>
        </a:xfrm>
      </p:grpSpPr>
      <p:sp>
        <p:nvSpPr>
          <p:cNvPr id="458" name="Picture Placeholder 2"/>
          <p:cNvSpPr/>
          <p:nvPr>
            <p:ph type="pic" sz="half" idx="21"/>
          </p:nvPr>
        </p:nvSpPr>
        <p:spPr>
          <a:xfrm>
            <a:off x="2" y="0"/>
            <a:ext cx="2294467" cy="6869291"/>
          </a:xfrm>
          <a:prstGeom prst="rect">
            <a:avLst/>
          </a:prstGeom>
        </p:spPr>
        <p:txBody>
          <a:bodyPr lIns="91439" rIns="91439"/>
          <a:lstStyle/>
          <a:p>
            <a:pPr/>
          </a:p>
        </p:txBody>
      </p:sp>
      <p:sp>
        <p:nvSpPr>
          <p:cNvPr id="459" name="Picture Placeholder 2"/>
          <p:cNvSpPr/>
          <p:nvPr>
            <p:ph type="pic" sz="quarter" idx="22"/>
          </p:nvPr>
        </p:nvSpPr>
        <p:spPr>
          <a:xfrm>
            <a:off x="2362201" y="1"/>
            <a:ext cx="2294468" cy="3375377"/>
          </a:xfrm>
          <a:prstGeom prst="rect">
            <a:avLst/>
          </a:prstGeom>
        </p:spPr>
        <p:txBody>
          <a:bodyPr lIns="91439" rIns="91439"/>
          <a:lstStyle/>
          <a:p>
            <a:pPr/>
          </a:p>
        </p:txBody>
      </p:sp>
      <p:sp>
        <p:nvSpPr>
          <p:cNvPr id="460"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6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D9D9D9"/>
                </a:solidFill>
                <a:latin typeface="Lemon/Milk"/>
                <a:ea typeface="Lemon/Milk"/>
                <a:cs typeface="Lemon/Milk"/>
                <a:sym typeface="Lemon/Milk"/>
              </a:defRPr>
            </a:lvl1pPr>
          </a:lstStyle>
          <a:p>
            <a:pPr/>
            <a:r>
              <a:t>title example here</a:t>
            </a:r>
          </a:p>
        </p:txBody>
      </p:sp>
      <p:sp>
        <p:nvSpPr>
          <p:cNvPr id="46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BFBFBF"/>
                </a:solidFill>
                <a:latin typeface="Lato Black"/>
                <a:ea typeface="Lato Black"/>
                <a:cs typeface="Lato Black"/>
                <a:sym typeface="Lato Black"/>
              </a:defRPr>
            </a:lvl1pPr>
            <a:lvl2pPr marL="445758" indent="-102867">
              <a:buFontTx/>
              <a:defRPr cap="all" sz="900">
                <a:solidFill>
                  <a:srgbClr val="BFBFBF"/>
                </a:solidFill>
                <a:latin typeface="Lato Black"/>
                <a:ea typeface="Lato Black"/>
                <a:cs typeface="Lato Black"/>
                <a:sym typeface="Lato Black"/>
              </a:defRPr>
            </a:lvl2pPr>
            <a:lvl3pPr marL="795997" indent="-110215">
              <a:buFontTx/>
              <a:defRPr cap="all" sz="900">
                <a:solidFill>
                  <a:srgbClr val="BFBFBF"/>
                </a:solidFill>
                <a:latin typeface="Lato Black"/>
                <a:ea typeface="Lato Black"/>
                <a:cs typeface="Lato Black"/>
                <a:sym typeface="Lato Black"/>
              </a:defRPr>
            </a:lvl3pPr>
            <a:lvl4pPr marL="1157258" indent="-128584">
              <a:buFontTx/>
              <a:defRPr cap="all" sz="900">
                <a:solidFill>
                  <a:srgbClr val="BFBFBF"/>
                </a:solidFill>
                <a:latin typeface="Lato Black"/>
                <a:ea typeface="Lato Black"/>
                <a:cs typeface="Lato Black"/>
                <a:sym typeface="Lato Black"/>
              </a:defRPr>
            </a:lvl4pPr>
            <a:lvl5pPr marL="1500150" indent="-128584">
              <a:buFontTx/>
              <a:defRPr cap="all" sz="900">
                <a:solidFill>
                  <a:srgbClr val="BFBFB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63"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4"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p:spTree>
      <p:nvGrpSpPr>
        <p:cNvPr id="1" name=""/>
        <p:cNvGrpSpPr/>
        <p:nvPr/>
      </p:nvGrpSpPr>
      <p:grpSpPr>
        <a:xfrm>
          <a:off x="0" y="0"/>
          <a:ext cx="0" cy="0"/>
          <a:chOff x="0" y="0"/>
          <a:chExt cx="0" cy="0"/>
        </a:xfrm>
      </p:grpSpPr>
      <p:sp>
        <p:nvSpPr>
          <p:cNvPr id="472" name="Picture Placeholder 2"/>
          <p:cNvSpPr/>
          <p:nvPr>
            <p:ph type="pic" idx="21"/>
          </p:nvPr>
        </p:nvSpPr>
        <p:spPr>
          <a:xfrm>
            <a:off x="711201" y="790224"/>
            <a:ext cx="7670801" cy="3375377"/>
          </a:xfrm>
          <a:prstGeom prst="rect">
            <a:avLst/>
          </a:prstGeom>
        </p:spPr>
        <p:txBody>
          <a:bodyPr lIns="91439" rIns="91439"/>
          <a:lstStyle/>
          <a:p>
            <a:pPr/>
          </a:p>
        </p:txBody>
      </p:sp>
      <p:sp>
        <p:nvSpPr>
          <p:cNvPr id="473" name="Body Level One…"/>
          <p:cNvSpPr txBox="1"/>
          <p:nvPr>
            <p:ph type="body" sz="quarter" idx="1" hasCustomPrompt="1"/>
          </p:nvPr>
        </p:nvSpPr>
        <p:spPr>
          <a:xfrm>
            <a:off x="711201" y="4163031"/>
            <a:ext cx="7670801"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74" name="Text Placeholder 5"/>
          <p:cNvSpPr/>
          <p:nvPr>
            <p:ph type="body" sz="quarter" idx="22" hasCustomPrompt="1"/>
          </p:nvPr>
        </p:nvSpPr>
        <p:spPr>
          <a:xfrm>
            <a:off x="691363" y="4750056"/>
            <a:ext cx="7699103"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2">
    <p:spTree>
      <p:nvGrpSpPr>
        <p:cNvPr id="1" name=""/>
        <p:cNvGrpSpPr/>
        <p:nvPr/>
      </p:nvGrpSpPr>
      <p:grpSpPr>
        <a:xfrm>
          <a:off x="0" y="0"/>
          <a:ext cx="0" cy="0"/>
          <a:chOff x="0" y="0"/>
          <a:chExt cx="0" cy="0"/>
        </a:xfrm>
      </p:grpSpPr>
      <p:sp>
        <p:nvSpPr>
          <p:cNvPr id="482" name="Picture Placeholder 2"/>
          <p:cNvSpPr/>
          <p:nvPr>
            <p:ph type="pic" sz="half" idx="21"/>
          </p:nvPr>
        </p:nvSpPr>
        <p:spPr>
          <a:xfrm>
            <a:off x="4622805" y="790224"/>
            <a:ext cx="3725330" cy="3375377"/>
          </a:xfrm>
          <a:prstGeom prst="rect">
            <a:avLst/>
          </a:prstGeom>
        </p:spPr>
        <p:txBody>
          <a:bodyPr lIns="91439" rIns="91439"/>
          <a:lstStyle/>
          <a:p>
            <a:pPr/>
          </a:p>
        </p:txBody>
      </p:sp>
      <p:sp>
        <p:nvSpPr>
          <p:cNvPr id="483" name="Body Level One…"/>
          <p:cNvSpPr txBox="1"/>
          <p:nvPr>
            <p:ph type="body" sz="quarter" idx="1" hasCustomPrompt="1"/>
          </p:nvPr>
        </p:nvSpPr>
        <p:spPr>
          <a:xfrm>
            <a:off x="4622805" y="4140451"/>
            <a:ext cx="3739076" cy="397682"/>
          </a:xfrm>
          <a:prstGeom prst="rect">
            <a:avLst/>
          </a:prstGeom>
          <a:solidFill>
            <a:schemeClr val="accent5"/>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84" name="Text Placeholder 5"/>
          <p:cNvSpPr/>
          <p:nvPr>
            <p:ph type="body" sz="quarter" idx="22"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85"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486" name="Text Placeholder 5"/>
          <p:cNvSpPr/>
          <p:nvPr>
            <p:ph type="body" sz="quarter" idx="23"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stStyle>
          <a:p>
            <a:pPr/>
            <a:r>
              <a:t>Subitle Example here</a:t>
            </a:r>
          </a:p>
        </p:txBody>
      </p:sp>
      <p:sp>
        <p:nvSpPr>
          <p:cNvPr id="487" name="Text Placeholder 5"/>
          <p:cNvSpPr/>
          <p:nvPr>
            <p:ph type="body" sz="quarter" idx="24"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88" name="Straight Connector 10"/>
          <p:cNvSpPr/>
          <p:nvPr/>
        </p:nvSpPr>
        <p:spPr>
          <a:xfrm>
            <a:off x="685800" y="3476954"/>
            <a:ext cx="2717800" cy="1"/>
          </a:xfrm>
          <a:prstGeom prst="line">
            <a:avLst/>
          </a:prstGeom>
          <a:ln>
            <a:solidFill>
              <a:srgbClr val="BFBFBF"/>
            </a:solidFill>
          </a:ln>
        </p:spPr>
        <p:txBody>
          <a:bodyPr lIns="45719" rIns="45719"/>
          <a:lstStyle/>
          <a:p>
            <a:pPr/>
          </a:p>
        </p:txBody>
      </p:sp>
      <p:sp>
        <p:nvSpPr>
          <p:cNvPr id="4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hree images">
    <p:spTree>
      <p:nvGrpSpPr>
        <p:cNvPr id="1" name=""/>
        <p:cNvGrpSpPr/>
        <p:nvPr/>
      </p:nvGrpSpPr>
      <p:grpSpPr>
        <a:xfrm>
          <a:off x="0" y="0"/>
          <a:ext cx="0" cy="0"/>
          <a:chOff x="0" y="0"/>
          <a:chExt cx="0" cy="0"/>
        </a:xfrm>
      </p:grpSpPr>
      <p:sp>
        <p:nvSpPr>
          <p:cNvPr id="496"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497"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98"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99" name="Picture Placeholder 2"/>
          <p:cNvSpPr/>
          <p:nvPr>
            <p:ph type="pic" sz="quarter" idx="23"/>
          </p:nvPr>
        </p:nvSpPr>
        <p:spPr>
          <a:xfrm>
            <a:off x="3395140" y="790224"/>
            <a:ext cx="2294467" cy="3375377"/>
          </a:xfrm>
          <a:prstGeom prst="rect">
            <a:avLst/>
          </a:prstGeom>
        </p:spPr>
        <p:txBody>
          <a:bodyPr lIns="91439" rIns="91439"/>
          <a:lstStyle/>
          <a:p>
            <a:pPr/>
          </a:p>
        </p:txBody>
      </p:sp>
      <p:sp>
        <p:nvSpPr>
          <p:cNvPr id="500" name="Text Placeholder 5"/>
          <p:cNvSpPr/>
          <p:nvPr>
            <p:ph type="body" sz="quarter" idx="24" hasCustomPrompt="1"/>
          </p:nvPr>
        </p:nvSpPr>
        <p:spPr>
          <a:xfrm>
            <a:off x="3395140" y="4163031"/>
            <a:ext cx="2302934"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1" name="Text Placeholder 5"/>
          <p:cNvSpPr/>
          <p:nvPr>
            <p:ph type="body" sz="quarter" idx="25" hasCustomPrompt="1"/>
          </p:nvPr>
        </p:nvSpPr>
        <p:spPr>
          <a:xfrm>
            <a:off x="3395140"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2" name="Picture Placeholder 2"/>
          <p:cNvSpPr/>
          <p:nvPr>
            <p:ph type="pic" sz="quarter" idx="26"/>
          </p:nvPr>
        </p:nvSpPr>
        <p:spPr>
          <a:xfrm>
            <a:off x="6087533" y="790224"/>
            <a:ext cx="2294468" cy="3375377"/>
          </a:xfrm>
          <a:prstGeom prst="rect">
            <a:avLst/>
          </a:prstGeom>
        </p:spPr>
        <p:txBody>
          <a:bodyPr lIns="91439" rIns="91439"/>
          <a:lstStyle/>
          <a:p>
            <a:pPr/>
          </a:p>
        </p:txBody>
      </p:sp>
      <p:sp>
        <p:nvSpPr>
          <p:cNvPr id="503" name="Text Placeholder 5"/>
          <p:cNvSpPr/>
          <p:nvPr>
            <p:ph type="body" sz="quarter" idx="27"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4" name="Text Placeholder 5"/>
          <p:cNvSpPr/>
          <p:nvPr>
            <p:ph type="body" sz="quarter" idx="28"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p:spTree>
      <p:nvGrpSpPr>
        <p:cNvPr id="1" name=""/>
        <p:cNvGrpSpPr/>
        <p:nvPr/>
      </p:nvGrpSpPr>
      <p:grpSpPr>
        <a:xfrm>
          <a:off x="0" y="0"/>
          <a:ext cx="0" cy="0"/>
          <a:chOff x="0" y="0"/>
          <a:chExt cx="0" cy="0"/>
        </a:xfrm>
      </p:grpSpPr>
      <p:sp>
        <p:nvSpPr>
          <p:cNvPr id="512" name="Picture Placeholder 2"/>
          <p:cNvSpPr/>
          <p:nvPr>
            <p:ph type="pic" sz="half" idx="21"/>
          </p:nvPr>
        </p:nvSpPr>
        <p:spPr>
          <a:xfrm>
            <a:off x="702740" y="790224"/>
            <a:ext cx="3725329" cy="3375377"/>
          </a:xfrm>
          <a:prstGeom prst="rect">
            <a:avLst/>
          </a:prstGeom>
        </p:spPr>
        <p:txBody>
          <a:bodyPr lIns="91439" rIns="91439"/>
          <a:lstStyle/>
          <a:p>
            <a:pPr/>
          </a:p>
        </p:txBody>
      </p:sp>
      <p:sp>
        <p:nvSpPr>
          <p:cNvPr id="513" name="Body Level One…"/>
          <p:cNvSpPr txBox="1"/>
          <p:nvPr>
            <p:ph type="body" sz="quarter" idx="1" hasCustomPrompt="1"/>
          </p:nvPr>
        </p:nvSpPr>
        <p:spPr>
          <a:xfrm>
            <a:off x="702740" y="4151741"/>
            <a:ext cx="3739075"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14" name="Text Placeholder 5"/>
          <p:cNvSpPr/>
          <p:nvPr>
            <p:ph type="body" sz="quarter" idx="22" hasCustomPrompt="1"/>
          </p:nvPr>
        </p:nvSpPr>
        <p:spPr>
          <a:xfrm>
            <a:off x="702739" y="4750056"/>
            <a:ext cx="3739076"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5" name="Picture Placeholder 2"/>
          <p:cNvSpPr/>
          <p:nvPr>
            <p:ph type="pic" sz="half" idx="23"/>
          </p:nvPr>
        </p:nvSpPr>
        <p:spPr>
          <a:xfrm>
            <a:off x="4622805" y="790224"/>
            <a:ext cx="3725330" cy="3375377"/>
          </a:xfrm>
          <a:prstGeom prst="rect">
            <a:avLst/>
          </a:prstGeom>
        </p:spPr>
        <p:txBody>
          <a:bodyPr lIns="91439" rIns="91439"/>
          <a:lstStyle/>
          <a:p>
            <a:pPr/>
          </a:p>
        </p:txBody>
      </p:sp>
      <p:sp>
        <p:nvSpPr>
          <p:cNvPr id="516" name="Text Placeholder 5"/>
          <p:cNvSpPr/>
          <p:nvPr>
            <p:ph type="body" sz="quarter" idx="24" hasCustomPrompt="1"/>
          </p:nvPr>
        </p:nvSpPr>
        <p:spPr>
          <a:xfrm>
            <a:off x="4622805" y="4151741"/>
            <a:ext cx="3739075"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17" name="Text Placeholder 5"/>
          <p:cNvSpPr/>
          <p:nvPr>
            <p:ph type="body" sz="quarter" idx="25"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2">
    <p:spTree>
      <p:nvGrpSpPr>
        <p:cNvPr id="1" name=""/>
        <p:cNvGrpSpPr/>
        <p:nvPr/>
      </p:nvGrpSpPr>
      <p:grpSpPr>
        <a:xfrm>
          <a:off x="0" y="0"/>
          <a:ext cx="0" cy="0"/>
          <a:chOff x="0" y="0"/>
          <a:chExt cx="0" cy="0"/>
        </a:xfrm>
      </p:grpSpPr>
      <p:sp>
        <p:nvSpPr>
          <p:cNvPr id="525" name="Picture Placeholder 2"/>
          <p:cNvSpPr/>
          <p:nvPr>
            <p:ph type="pic" sz="half" idx="21"/>
          </p:nvPr>
        </p:nvSpPr>
        <p:spPr>
          <a:xfrm>
            <a:off x="702740" y="790224"/>
            <a:ext cx="5198529" cy="3375377"/>
          </a:xfrm>
          <a:prstGeom prst="rect">
            <a:avLst/>
          </a:prstGeom>
        </p:spPr>
        <p:txBody>
          <a:bodyPr lIns="91439" rIns="91439"/>
          <a:lstStyle/>
          <a:p>
            <a:pPr/>
          </a:p>
        </p:txBody>
      </p:sp>
      <p:sp>
        <p:nvSpPr>
          <p:cNvPr id="526" name="Body Level One…"/>
          <p:cNvSpPr txBox="1"/>
          <p:nvPr>
            <p:ph type="body" sz="quarter" idx="1" hasCustomPrompt="1"/>
          </p:nvPr>
        </p:nvSpPr>
        <p:spPr>
          <a:xfrm>
            <a:off x="702738" y="4163031"/>
            <a:ext cx="5217710"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27" name="Text Placeholder 5"/>
          <p:cNvSpPr/>
          <p:nvPr>
            <p:ph type="body" sz="quarter" idx="22" hasCustomPrompt="1"/>
          </p:nvPr>
        </p:nvSpPr>
        <p:spPr>
          <a:xfrm>
            <a:off x="702738" y="4750056"/>
            <a:ext cx="5217710"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28" name="Picture Placeholder 2"/>
          <p:cNvSpPr/>
          <p:nvPr>
            <p:ph type="pic" sz="quarter" idx="23"/>
          </p:nvPr>
        </p:nvSpPr>
        <p:spPr>
          <a:xfrm>
            <a:off x="6087533" y="790224"/>
            <a:ext cx="2294468" cy="3375377"/>
          </a:xfrm>
          <a:prstGeom prst="rect">
            <a:avLst/>
          </a:prstGeom>
        </p:spPr>
        <p:txBody>
          <a:bodyPr lIns="91439" rIns="91439"/>
          <a:lstStyle/>
          <a:p>
            <a:pPr/>
          </a:p>
        </p:txBody>
      </p:sp>
      <p:sp>
        <p:nvSpPr>
          <p:cNvPr id="529" name="Text Placeholder 5"/>
          <p:cNvSpPr/>
          <p:nvPr>
            <p:ph type="body" sz="quarter" idx="24"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30" name="Text Placeholder 5"/>
          <p:cNvSpPr/>
          <p:nvPr>
            <p:ph type="body" sz="quarter" idx="25"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p:spTree>
      <p:nvGrpSpPr>
        <p:cNvPr id="1" name=""/>
        <p:cNvGrpSpPr/>
        <p:nvPr/>
      </p:nvGrpSpPr>
      <p:grpSpPr>
        <a:xfrm>
          <a:off x="0" y="0"/>
          <a:ext cx="0" cy="0"/>
          <a:chOff x="0" y="0"/>
          <a:chExt cx="0" cy="0"/>
        </a:xfrm>
      </p:grpSpPr>
      <p:sp>
        <p:nvSpPr>
          <p:cNvPr id="51" name="Picture Placeholder 2"/>
          <p:cNvSpPr/>
          <p:nvPr>
            <p:ph type="pic" idx="21"/>
          </p:nvPr>
        </p:nvSpPr>
        <p:spPr>
          <a:xfrm>
            <a:off x="0" y="0"/>
            <a:ext cx="9144000" cy="6858000"/>
          </a:xfrm>
          <a:prstGeom prst="rect">
            <a:avLst/>
          </a:prstGeom>
        </p:spPr>
        <p:txBody>
          <a:bodyPr lIns="91439" rIns="91439"/>
          <a:lstStyle/>
          <a:p>
            <a:pPr/>
          </a:p>
        </p:txBody>
      </p:sp>
      <p:sp>
        <p:nvSpPr>
          <p:cNvPr id="52" name="title example here"/>
          <p:cNvSpPr txBox="1"/>
          <p:nvPr>
            <p:ph type="title" hasCustomPrompt="1"/>
          </p:nvPr>
        </p:nvSpPr>
        <p:spPr>
          <a:xfrm>
            <a:off x="685801" y="1476848"/>
            <a:ext cx="2717801" cy="1887241"/>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53" name="Body Level One…"/>
          <p:cNvSpPr txBox="1"/>
          <p:nvPr>
            <p:ph type="body" sz="quarter" idx="1" hasCustomPrompt="1"/>
          </p:nvPr>
        </p:nvSpPr>
        <p:spPr>
          <a:xfrm>
            <a:off x="685801" y="3429230"/>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54" name="Straight Connector 2"/>
          <p:cNvSpPr/>
          <p:nvPr/>
        </p:nvSpPr>
        <p:spPr>
          <a:xfrm>
            <a:off x="685801" y="3364069"/>
            <a:ext cx="2074335" cy="1"/>
          </a:xfrm>
          <a:prstGeom prst="line">
            <a:avLst/>
          </a:prstGeom>
          <a:ln>
            <a:solidFill>
              <a:srgbClr val="BFBFBF"/>
            </a:solidFill>
          </a:ln>
        </p:spPr>
        <p:txBody>
          <a:bodyPr lIns="45719" rIns="45719"/>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3">
    <p:spTree>
      <p:nvGrpSpPr>
        <p:cNvPr id="1" name=""/>
        <p:cNvGrpSpPr/>
        <p:nvPr/>
      </p:nvGrpSpPr>
      <p:grpSpPr>
        <a:xfrm>
          <a:off x="0" y="0"/>
          <a:ext cx="0" cy="0"/>
          <a:chOff x="0" y="0"/>
          <a:chExt cx="0" cy="0"/>
        </a:xfrm>
      </p:grpSpPr>
      <p:sp>
        <p:nvSpPr>
          <p:cNvPr id="538"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539"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40"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1" name="Picture Placeholder 2"/>
          <p:cNvSpPr/>
          <p:nvPr>
            <p:ph type="pic" sz="half" idx="23"/>
          </p:nvPr>
        </p:nvSpPr>
        <p:spPr>
          <a:xfrm>
            <a:off x="3141135" y="790224"/>
            <a:ext cx="5240867" cy="3375377"/>
          </a:xfrm>
          <a:prstGeom prst="rect">
            <a:avLst/>
          </a:prstGeom>
        </p:spPr>
        <p:txBody>
          <a:bodyPr lIns="91439" rIns="91439"/>
          <a:lstStyle/>
          <a:p>
            <a:pPr/>
          </a:p>
        </p:txBody>
      </p:sp>
      <p:sp>
        <p:nvSpPr>
          <p:cNvPr id="542" name="Text Placeholder 5"/>
          <p:cNvSpPr/>
          <p:nvPr>
            <p:ph type="body" sz="quarter" idx="24" hasCustomPrompt="1"/>
          </p:nvPr>
        </p:nvSpPr>
        <p:spPr>
          <a:xfrm>
            <a:off x="3130263" y="4163031"/>
            <a:ext cx="5260205"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43" name="Text Placeholder 5"/>
          <p:cNvSpPr/>
          <p:nvPr>
            <p:ph type="body" sz="quarter" idx="25" hasCustomPrompt="1"/>
          </p:nvPr>
        </p:nvSpPr>
        <p:spPr>
          <a:xfrm>
            <a:off x="3130263" y="4750056"/>
            <a:ext cx="526020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tile with text">
    <p:spTree>
      <p:nvGrpSpPr>
        <p:cNvPr id="1" name=""/>
        <p:cNvGrpSpPr/>
        <p:nvPr/>
      </p:nvGrpSpPr>
      <p:grpSpPr>
        <a:xfrm>
          <a:off x="0" y="0"/>
          <a:ext cx="0" cy="0"/>
          <a:chOff x="0" y="0"/>
          <a:chExt cx="0" cy="0"/>
        </a:xfrm>
      </p:grpSpPr>
      <p:sp>
        <p:nvSpPr>
          <p:cNvPr id="551" name="Rectangle 7"/>
          <p:cNvSpPr/>
          <p:nvPr/>
        </p:nvSpPr>
        <p:spPr>
          <a:xfrm>
            <a:off x="-1" y="1"/>
            <a:ext cx="2304002"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52" name="Picture Placeholder 2"/>
          <p:cNvSpPr/>
          <p:nvPr>
            <p:ph type="pic" sz="quarter" idx="21"/>
          </p:nvPr>
        </p:nvSpPr>
        <p:spPr>
          <a:xfrm>
            <a:off x="2302933" y="0"/>
            <a:ext cx="2304001" cy="2291657"/>
          </a:xfrm>
          <a:prstGeom prst="rect">
            <a:avLst/>
          </a:prstGeom>
        </p:spPr>
        <p:txBody>
          <a:bodyPr lIns="91439" rIns="91439"/>
          <a:lstStyle/>
          <a:p>
            <a:pPr/>
          </a:p>
        </p:txBody>
      </p:sp>
      <p:sp>
        <p:nvSpPr>
          <p:cNvPr id="553" name="Rectangle 24"/>
          <p:cNvSpPr/>
          <p:nvPr/>
        </p:nvSpPr>
        <p:spPr>
          <a:xfrm>
            <a:off x="4605863" y="1"/>
            <a:ext cx="2304001" cy="2291658"/>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54" name="Picture Placeholder 2"/>
          <p:cNvSpPr/>
          <p:nvPr>
            <p:ph type="pic" sz="quarter" idx="22"/>
          </p:nvPr>
        </p:nvSpPr>
        <p:spPr>
          <a:xfrm>
            <a:off x="6900333" y="-2"/>
            <a:ext cx="2243667" cy="2291658"/>
          </a:xfrm>
          <a:prstGeom prst="rect">
            <a:avLst/>
          </a:prstGeom>
        </p:spPr>
        <p:txBody>
          <a:bodyPr lIns="91439" rIns="91439"/>
          <a:lstStyle/>
          <a:p>
            <a:pPr/>
          </a:p>
        </p:txBody>
      </p:sp>
      <p:sp>
        <p:nvSpPr>
          <p:cNvPr id="555" name="Picture Placeholder 2"/>
          <p:cNvSpPr/>
          <p:nvPr>
            <p:ph type="pic" sz="quarter" idx="23"/>
          </p:nvPr>
        </p:nvSpPr>
        <p:spPr>
          <a:xfrm>
            <a:off x="0" y="2274697"/>
            <a:ext cx="2304001" cy="2352002"/>
          </a:xfrm>
          <a:prstGeom prst="rect">
            <a:avLst/>
          </a:prstGeom>
        </p:spPr>
        <p:txBody>
          <a:bodyPr lIns="91439" rIns="91439"/>
          <a:lstStyle/>
          <a:p>
            <a:pPr/>
          </a:p>
        </p:txBody>
      </p:sp>
      <p:sp>
        <p:nvSpPr>
          <p:cNvPr id="556" name="Rectangle 30"/>
          <p:cNvSpPr/>
          <p:nvPr/>
        </p:nvSpPr>
        <p:spPr>
          <a:xfrm>
            <a:off x="2294465" y="2274697"/>
            <a:ext cx="2304002" cy="2352002"/>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557" name="Picture Placeholder 2"/>
          <p:cNvSpPr/>
          <p:nvPr>
            <p:ph type="pic" sz="quarter" idx="24"/>
          </p:nvPr>
        </p:nvSpPr>
        <p:spPr>
          <a:xfrm>
            <a:off x="4597398" y="2274697"/>
            <a:ext cx="2304001" cy="2352002"/>
          </a:xfrm>
          <a:prstGeom prst="rect">
            <a:avLst/>
          </a:prstGeom>
        </p:spPr>
        <p:txBody>
          <a:bodyPr lIns="91439" rIns="91439"/>
          <a:lstStyle/>
          <a:p>
            <a:pPr/>
          </a:p>
        </p:txBody>
      </p:sp>
      <p:sp>
        <p:nvSpPr>
          <p:cNvPr id="558" name="Rectangle 32"/>
          <p:cNvSpPr/>
          <p:nvPr/>
        </p:nvSpPr>
        <p:spPr>
          <a:xfrm>
            <a:off x="6900329" y="2274697"/>
            <a:ext cx="2243671" cy="235200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559" name="Rectangle 45"/>
          <p:cNvSpPr/>
          <p:nvPr/>
        </p:nvSpPr>
        <p:spPr>
          <a:xfrm>
            <a:off x="-1" y="4622789"/>
            <a:ext cx="2304002"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60" name="Picture Placeholder 2"/>
          <p:cNvSpPr/>
          <p:nvPr>
            <p:ph type="pic" sz="quarter" idx="25"/>
          </p:nvPr>
        </p:nvSpPr>
        <p:spPr>
          <a:xfrm>
            <a:off x="2294465" y="4622789"/>
            <a:ext cx="2304002" cy="2291657"/>
          </a:xfrm>
          <a:prstGeom prst="rect">
            <a:avLst/>
          </a:prstGeom>
        </p:spPr>
        <p:txBody>
          <a:bodyPr lIns="91439" rIns="91439"/>
          <a:lstStyle/>
          <a:p>
            <a:pPr/>
          </a:p>
        </p:txBody>
      </p:sp>
      <p:sp>
        <p:nvSpPr>
          <p:cNvPr id="561" name="Rectangle 47"/>
          <p:cNvSpPr/>
          <p:nvPr/>
        </p:nvSpPr>
        <p:spPr>
          <a:xfrm>
            <a:off x="4597396" y="4622789"/>
            <a:ext cx="2304001" cy="2291657"/>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562" name="Picture Placeholder 2"/>
          <p:cNvSpPr/>
          <p:nvPr>
            <p:ph type="pic" sz="quarter" idx="26"/>
          </p:nvPr>
        </p:nvSpPr>
        <p:spPr>
          <a:xfrm>
            <a:off x="6900333" y="4622789"/>
            <a:ext cx="2243667" cy="2291657"/>
          </a:xfrm>
          <a:prstGeom prst="rect">
            <a:avLst/>
          </a:prstGeom>
        </p:spPr>
        <p:txBody>
          <a:bodyPr lIns="91439" rIns="91439"/>
          <a:lstStyle/>
          <a:p>
            <a:pPr/>
          </a:p>
        </p:txBody>
      </p:sp>
      <p:sp>
        <p:nvSpPr>
          <p:cNvPr id="563" name="Body Level One…"/>
          <p:cNvSpPr txBox="1"/>
          <p:nvPr>
            <p:ph type="body" sz="quarter" idx="1" hasCustomPrompt="1"/>
          </p:nvPr>
        </p:nvSpPr>
        <p:spPr>
          <a:xfrm>
            <a:off x="296337" y="640916"/>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64" name="Text Placeholder 5"/>
          <p:cNvSpPr/>
          <p:nvPr>
            <p:ph type="body" sz="quarter" idx="27" hasCustomPrompt="1"/>
          </p:nvPr>
        </p:nvSpPr>
        <p:spPr>
          <a:xfrm>
            <a:off x="296338" y="934422"/>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5" name="Text Placeholder 5"/>
          <p:cNvSpPr/>
          <p:nvPr>
            <p:ph type="body" sz="quarter" idx="28" hasCustomPrompt="1"/>
          </p:nvPr>
        </p:nvSpPr>
        <p:spPr>
          <a:xfrm>
            <a:off x="4868338" y="640916"/>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6" name="Text Placeholder 5"/>
          <p:cNvSpPr/>
          <p:nvPr>
            <p:ph type="body" sz="quarter" idx="29" hasCustomPrompt="1"/>
          </p:nvPr>
        </p:nvSpPr>
        <p:spPr>
          <a:xfrm>
            <a:off x="4868338" y="934422"/>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7" name="Text Placeholder 5"/>
          <p:cNvSpPr/>
          <p:nvPr>
            <p:ph type="body" sz="quarter" idx="30" hasCustomPrompt="1"/>
          </p:nvPr>
        </p:nvSpPr>
        <p:spPr>
          <a:xfrm>
            <a:off x="2607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8" name="Text Placeholder 5"/>
          <p:cNvSpPr/>
          <p:nvPr>
            <p:ph type="body" sz="quarter" idx="31" hasCustomPrompt="1"/>
          </p:nvPr>
        </p:nvSpPr>
        <p:spPr>
          <a:xfrm>
            <a:off x="2607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9" name="Text Placeholder 5"/>
          <p:cNvSpPr/>
          <p:nvPr>
            <p:ph type="body" sz="quarter" idx="32" hasCustomPrompt="1"/>
          </p:nvPr>
        </p:nvSpPr>
        <p:spPr>
          <a:xfrm>
            <a:off x="7179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0" name="Text Placeholder 5"/>
          <p:cNvSpPr/>
          <p:nvPr>
            <p:ph type="body" sz="quarter" idx="33" hasCustomPrompt="1"/>
          </p:nvPr>
        </p:nvSpPr>
        <p:spPr>
          <a:xfrm>
            <a:off x="7179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1" name="Text Placeholder 5"/>
          <p:cNvSpPr/>
          <p:nvPr>
            <p:ph type="body" sz="quarter" idx="34" hasCustomPrompt="1"/>
          </p:nvPr>
        </p:nvSpPr>
        <p:spPr>
          <a:xfrm>
            <a:off x="296338" y="5258072"/>
            <a:ext cx="1761066"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2" name="Text Placeholder 5"/>
          <p:cNvSpPr/>
          <p:nvPr>
            <p:ph type="body" sz="quarter" idx="35"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3" name="Text Placeholder 5"/>
          <p:cNvSpPr/>
          <p:nvPr>
            <p:ph type="body" sz="quarter" idx="36" hasCustomPrompt="1"/>
          </p:nvPr>
        </p:nvSpPr>
        <p:spPr>
          <a:xfrm>
            <a:off x="4859871"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4" name="Text Placeholder 5"/>
          <p:cNvSpPr/>
          <p:nvPr>
            <p:ph type="body" sz="quarter" idx="37" hasCustomPrompt="1"/>
          </p:nvPr>
        </p:nvSpPr>
        <p:spPr>
          <a:xfrm>
            <a:off x="4859871"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tile with text">
    <p:spTree>
      <p:nvGrpSpPr>
        <p:cNvPr id="1" name=""/>
        <p:cNvGrpSpPr/>
        <p:nvPr/>
      </p:nvGrpSpPr>
      <p:grpSpPr>
        <a:xfrm>
          <a:off x="0" y="0"/>
          <a:ext cx="0" cy="0"/>
          <a:chOff x="0" y="0"/>
          <a:chExt cx="0" cy="0"/>
        </a:xfrm>
      </p:grpSpPr>
      <p:sp>
        <p:nvSpPr>
          <p:cNvPr id="582" name="Rectangle 7"/>
          <p:cNvSpPr/>
          <p:nvPr/>
        </p:nvSpPr>
        <p:spPr>
          <a:xfrm>
            <a:off x="0" y="1"/>
            <a:ext cx="4597400"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83" name="Picture Placeholder 2"/>
          <p:cNvSpPr/>
          <p:nvPr>
            <p:ph type="pic" sz="quarter" idx="21"/>
          </p:nvPr>
        </p:nvSpPr>
        <p:spPr>
          <a:xfrm>
            <a:off x="4588933" y="0"/>
            <a:ext cx="4555068" cy="2291657"/>
          </a:xfrm>
          <a:prstGeom prst="rect">
            <a:avLst/>
          </a:prstGeom>
        </p:spPr>
        <p:txBody>
          <a:bodyPr lIns="91439" rIns="91439"/>
          <a:lstStyle/>
          <a:p>
            <a:pPr/>
          </a:p>
        </p:txBody>
      </p:sp>
      <p:sp>
        <p:nvSpPr>
          <p:cNvPr id="584" name="Picture Placeholder 2"/>
          <p:cNvSpPr/>
          <p:nvPr>
            <p:ph type="pic" sz="quarter" idx="22"/>
          </p:nvPr>
        </p:nvSpPr>
        <p:spPr>
          <a:xfrm>
            <a:off x="0" y="2274697"/>
            <a:ext cx="2304001" cy="2352002"/>
          </a:xfrm>
          <a:prstGeom prst="rect">
            <a:avLst/>
          </a:prstGeom>
        </p:spPr>
        <p:txBody>
          <a:bodyPr lIns="91439" rIns="91439"/>
          <a:lstStyle/>
          <a:p>
            <a:pPr/>
          </a:p>
        </p:txBody>
      </p:sp>
      <p:sp>
        <p:nvSpPr>
          <p:cNvPr id="585" name="Rectangle 30"/>
          <p:cNvSpPr/>
          <p:nvPr/>
        </p:nvSpPr>
        <p:spPr>
          <a:xfrm>
            <a:off x="2294466" y="2274697"/>
            <a:ext cx="4614334" cy="2352002"/>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86" name="Body Level One…"/>
          <p:cNvSpPr txBox="1"/>
          <p:nvPr>
            <p:ph type="body" sz="quarter" idx="1" hasCustomPrompt="1"/>
          </p:nvPr>
        </p:nvSpPr>
        <p:spPr>
          <a:xfrm>
            <a:off x="296337" y="607050"/>
            <a:ext cx="396239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87" name="Text Placeholder 5"/>
          <p:cNvSpPr/>
          <p:nvPr>
            <p:ph type="body" sz="quarter" idx="23" hasCustomPrompt="1"/>
          </p:nvPr>
        </p:nvSpPr>
        <p:spPr>
          <a:xfrm>
            <a:off x="296338" y="900555"/>
            <a:ext cx="396239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88" name="Rectangle 34"/>
          <p:cNvSpPr/>
          <p:nvPr/>
        </p:nvSpPr>
        <p:spPr>
          <a:xfrm>
            <a:off x="0" y="4622793"/>
            <a:ext cx="4597400"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89" name="Picture Placeholder 2"/>
          <p:cNvSpPr/>
          <p:nvPr>
            <p:ph type="pic" sz="quarter" idx="24"/>
          </p:nvPr>
        </p:nvSpPr>
        <p:spPr>
          <a:xfrm>
            <a:off x="4588933" y="4622791"/>
            <a:ext cx="4555068" cy="2291657"/>
          </a:xfrm>
          <a:prstGeom prst="rect">
            <a:avLst/>
          </a:prstGeom>
        </p:spPr>
        <p:txBody>
          <a:bodyPr lIns="91439" rIns="91439"/>
          <a:lstStyle/>
          <a:p>
            <a:pPr/>
          </a:p>
        </p:txBody>
      </p:sp>
      <p:sp>
        <p:nvSpPr>
          <p:cNvPr id="590" name="Text Placeholder 5"/>
          <p:cNvSpPr/>
          <p:nvPr>
            <p:ph type="body" sz="quarter" idx="25" hasCustomPrompt="1"/>
          </p:nvPr>
        </p:nvSpPr>
        <p:spPr>
          <a:xfrm>
            <a:off x="1219200" y="5229842"/>
            <a:ext cx="3039535"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91" name="Text Placeholder 5"/>
          <p:cNvSpPr/>
          <p:nvPr>
            <p:ph type="body" sz="quarter" idx="26" hasCustomPrompt="1"/>
          </p:nvPr>
        </p:nvSpPr>
        <p:spPr>
          <a:xfrm>
            <a:off x="1219200" y="5523346"/>
            <a:ext cx="3039535" cy="860516"/>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92" name="Picture Placeholder 2"/>
          <p:cNvSpPr/>
          <p:nvPr>
            <p:ph type="pic" sz="quarter" idx="27"/>
          </p:nvPr>
        </p:nvSpPr>
        <p:spPr>
          <a:xfrm>
            <a:off x="6899271" y="2274697"/>
            <a:ext cx="2244732" cy="2352002"/>
          </a:xfrm>
          <a:prstGeom prst="rect">
            <a:avLst/>
          </a:prstGeom>
        </p:spPr>
        <p:txBody>
          <a:bodyPr lIns="91439" rIns="91439"/>
          <a:lstStyle/>
          <a:p>
            <a:pPr/>
          </a:p>
        </p:txBody>
      </p:sp>
      <p:sp>
        <p:nvSpPr>
          <p:cNvPr id="5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iple icon left">
    <p:spTree>
      <p:nvGrpSpPr>
        <p:cNvPr id="1" name=""/>
        <p:cNvGrpSpPr/>
        <p:nvPr/>
      </p:nvGrpSpPr>
      <p:grpSpPr>
        <a:xfrm>
          <a:off x="0" y="0"/>
          <a:ext cx="0" cy="0"/>
          <a:chOff x="0" y="0"/>
          <a:chExt cx="0" cy="0"/>
        </a:xfrm>
      </p:grpSpPr>
      <p:sp>
        <p:nvSpPr>
          <p:cNvPr id="600" name="Rectangle 5"/>
          <p:cNvSpPr/>
          <p:nvPr/>
        </p:nvSpPr>
        <p:spPr>
          <a:xfrm>
            <a:off x="0" y="-1"/>
            <a:ext cx="2472269"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0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0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03"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4"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5" name="Picture Placeholder 2"/>
          <p:cNvSpPr/>
          <p:nvPr>
            <p:ph type="pic" sz="half" idx="23"/>
          </p:nvPr>
        </p:nvSpPr>
        <p:spPr>
          <a:xfrm>
            <a:off x="2463800" y="0"/>
            <a:ext cx="2133601" cy="6858000"/>
          </a:xfrm>
          <a:prstGeom prst="rect">
            <a:avLst/>
          </a:prstGeom>
        </p:spPr>
        <p:txBody>
          <a:bodyPr lIns="91439" rIns="91439"/>
          <a:lstStyle/>
          <a:p>
            <a:pPr/>
          </a:p>
        </p:txBody>
      </p:sp>
      <p:sp>
        <p:nvSpPr>
          <p:cNvPr id="6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p:spTree>
      <p:nvGrpSpPr>
        <p:cNvPr id="1" name=""/>
        <p:cNvGrpSpPr/>
        <p:nvPr/>
      </p:nvGrpSpPr>
      <p:grpSpPr>
        <a:xfrm>
          <a:off x="0" y="0"/>
          <a:ext cx="0" cy="0"/>
          <a:chOff x="0" y="0"/>
          <a:chExt cx="0" cy="0"/>
        </a:xfrm>
      </p:grpSpPr>
      <p:sp>
        <p:nvSpPr>
          <p:cNvPr id="613" name="Rectangle 5"/>
          <p:cNvSpPr/>
          <p:nvPr/>
        </p:nvSpPr>
        <p:spPr>
          <a:xfrm>
            <a:off x="2" y="-1"/>
            <a:ext cx="4605867"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14"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15"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16"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7"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2">
    <p:spTree>
      <p:nvGrpSpPr>
        <p:cNvPr id="1" name=""/>
        <p:cNvGrpSpPr/>
        <p:nvPr/>
      </p:nvGrpSpPr>
      <p:grpSpPr>
        <a:xfrm>
          <a:off x="0" y="0"/>
          <a:ext cx="0" cy="0"/>
          <a:chOff x="0" y="0"/>
          <a:chExt cx="0" cy="0"/>
        </a:xfrm>
      </p:grpSpPr>
      <p:sp>
        <p:nvSpPr>
          <p:cNvPr id="625" name="Rectangle 5"/>
          <p:cNvSpPr/>
          <p:nvPr/>
        </p:nvSpPr>
        <p:spPr>
          <a:xfrm>
            <a:off x="4538135"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26" name="title example here"/>
          <p:cNvSpPr txBox="1"/>
          <p:nvPr>
            <p:ph type="title" hasCustomPrompt="1"/>
          </p:nvPr>
        </p:nvSpPr>
        <p:spPr>
          <a:xfrm>
            <a:off x="880534"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27"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28"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29"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right">
    <p:spTree>
      <p:nvGrpSpPr>
        <p:cNvPr id="1" name=""/>
        <p:cNvGrpSpPr/>
        <p:nvPr/>
      </p:nvGrpSpPr>
      <p:grpSpPr>
        <a:xfrm>
          <a:off x="0" y="0"/>
          <a:ext cx="0" cy="0"/>
          <a:chOff x="0" y="0"/>
          <a:chExt cx="0" cy="0"/>
        </a:xfrm>
      </p:grpSpPr>
      <p:sp>
        <p:nvSpPr>
          <p:cNvPr id="637" name="TITLE"/>
          <p:cNvSpPr txBox="1"/>
          <p:nvPr>
            <p:ph type="title" hasCustomPrompt="1"/>
          </p:nvPr>
        </p:nvSpPr>
        <p:spPr>
          <a:xfrm>
            <a:off x="5579533" y="1444979"/>
            <a:ext cx="2717801" cy="598313"/>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3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39"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0"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1" name="Picture Placeholder 2"/>
          <p:cNvSpPr/>
          <p:nvPr>
            <p:ph type="pic" idx="23"/>
          </p:nvPr>
        </p:nvSpPr>
        <p:spPr>
          <a:xfrm>
            <a:off x="0" y="0"/>
            <a:ext cx="4580467" cy="6858000"/>
          </a:xfrm>
          <a:prstGeom prst="rect">
            <a:avLst/>
          </a:prstGeom>
        </p:spPr>
        <p:txBody>
          <a:bodyPr lIns="91439" rIns="91439"/>
          <a:lstStyle/>
          <a:p>
            <a:pPr/>
          </a:p>
        </p:txBody>
      </p:sp>
      <p:sp>
        <p:nvSpPr>
          <p:cNvPr id="6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left">
    <p:spTree>
      <p:nvGrpSpPr>
        <p:cNvPr id="1" name=""/>
        <p:cNvGrpSpPr/>
        <p:nvPr/>
      </p:nvGrpSpPr>
      <p:grpSpPr>
        <a:xfrm>
          <a:off x="0" y="0"/>
          <a:ext cx="0" cy="0"/>
          <a:chOff x="0" y="0"/>
          <a:chExt cx="0" cy="0"/>
        </a:xfrm>
      </p:grpSpPr>
      <p:sp>
        <p:nvSpPr>
          <p:cNvPr id="649" name="title"/>
          <p:cNvSpPr txBox="1"/>
          <p:nvPr>
            <p:ph type="title" hasCustomPrompt="1"/>
          </p:nvPr>
        </p:nvSpPr>
        <p:spPr>
          <a:xfrm>
            <a:off x="880534" y="1388534"/>
            <a:ext cx="2717801" cy="654757"/>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50"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51"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2"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3" name="Picture Placeholder 2"/>
          <p:cNvSpPr/>
          <p:nvPr>
            <p:ph type="pic" idx="23"/>
          </p:nvPr>
        </p:nvSpPr>
        <p:spPr>
          <a:xfrm>
            <a:off x="4563533" y="0"/>
            <a:ext cx="4580467" cy="6858000"/>
          </a:xfrm>
          <a:prstGeom prst="rect">
            <a:avLst/>
          </a:prstGeom>
        </p:spPr>
        <p:txBody>
          <a:bodyPr lIns="91439" rIns="91439"/>
          <a:lstStyle/>
          <a:p>
            <a:pPr/>
          </a:p>
        </p:txBody>
      </p:sp>
      <p:sp>
        <p:nvSpPr>
          <p:cNvPr id="6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2">
    <p:spTree>
      <p:nvGrpSpPr>
        <p:cNvPr id="1" name=""/>
        <p:cNvGrpSpPr/>
        <p:nvPr/>
      </p:nvGrpSpPr>
      <p:grpSpPr>
        <a:xfrm>
          <a:off x="0" y="0"/>
          <a:ext cx="0" cy="0"/>
          <a:chOff x="0" y="0"/>
          <a:chExt cx="0" cy="0"/>
        </a:xfrm>
      </p:grpSpPr>
      <p:sp>
        <p:nvSpPr>
          <p:cNvPr id="661" name="Rectangle 5"/>
          <p:cNvSpPr/>
          <p:nvPr/>
        </p:nvSpPr>
        <p:spPr>
          <a:xfrm>
            <a:off x="2"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p:spTree>
      <p:nvGrpSpPr>
        <p:cNvPr id="1" name=""/>
        <p:cNvGrpSpPr/>
        <p:nvPr/>
      </p:nvGrpSpPr>
      <p:grpSpPr>
        <a:xfrm>
          <a:off x="0" y="0"/>
          <a:ext cx="0" cy="0"/>
          <a:chOff x="0" y="0"/>
          <a:chExt cx="0" cy="0"/>
        </a:xfrm>
      </p:grpSpPr>
      <p:sp>
        <p:nvSpPr>
          <p:cNvPr id="669" name="Rectangle 5"/>
          <p:cNvSpPr/>
          <p:nvPr/>
        </p:nvSpPr>
        <p:spPr>
          <a:xfrm>
            <a:off x="4538135" y="-1"/>
            <a:ext cx="4605867"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1">
    <p:spTree>
      <p:nvGrpSpPr>
        <p:cNvPr id="1" name=""/>
        <p:cNvGrpSpPr/>
        <p:nvPr/>
      </p:nvGrpSpPr>
      <p:grpSpPr>
        <a:xfrm>
          <a:off x="0" y="0"/>
          <a:ext cx="0" cy="0"/>
          <a:chOff x="0" y="0"/>
          <a:chExt cx="0" cy="0"/>
        </a:xfrm>
      </p:grpSpPr>
      <p:sp>
        <p:nvSpPr>
          <p:cNvPr id="62" name="Picture Placeholder 2"/>
          <p:cNvSpPr/>
          <p:nvPr>
            <p:ph type="pic" sz="half" idx="21"/>
          </p:nvPr>
        </p:nvSpPr>
        <p:spPr>
          <a:xfrm>
            <a:off x="2401919" y="862618"/>
            <a:ext cx="5959096" cy="3023112"/>
          </a:xfrm>
          <a:prstGeom prst="rect">
            <a:avLst/>
          </a:prstGeom>
        </p:spPr>
        <p:txBody>
          <a:bodyPr lIns="91439" rIns="91439"/>
          <a:lstStyle/>
          <a:p>
            <a:pPr/>
          </a:p>
        </p:txBody>
      </p:sp>
      <p:sp>
        <p:nvSpPr>
          <p:cNvPr id="63" name="title example here"/>
          <p:cNvSpPr txBox="1"/>
          <p:nvPr>
            <p:ph type="title" hasCustomPrompt="1"/>
          </p:nvPr>
        </p:nvSpPr>
        <p:spPr>
          <a:xfrm>
            <a:off x="685801" y="2538046"/>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64" name="Body Level One…"/>
          <p:cNvSpPr txBox="1"/>
          <p:nvPr>
            <p:ph type="body" sz="quarter" idx="1" hasCustomPrompt="1"/>
          </p:nvPr>
        </p:nvSpPr>
        <p:spPr>
          <a:xfrm>
            <a:off x="685801" y="4479139"/>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65" name="Straight Connector 2"/>
          <p:cNvSpPr/>
          <p:nvPr/>
        </p:nvSpPr>
        <p:spPr>
          <a:xfrm>
            <a:off x="685801" y="4413979"/>
            <a:ext cx="2074335" cy="1"/>
          </a:xfrm>
          <a:prstGeom prst="line">
            <a:avLst/>
          </a:prstGeom>
          <a:ln>
            <a:solidFill>
              <a:srgbClr val="BFBFBF"/>
            </a:solidFill>
          </a:ln>
        </p:spPr>
        <p:txBody>
          <a:bodyPr lIns="45719" rIns="45719"/>
          <a:lstStyle/>
          <a:p>
            <a:pPr/>
          </a:p>
        </p:txBody>
      </p:sp>
      <p:sp>
        <p:nvSpPr>
          <p:cNvPr id="66" name="Shape 33"/>
          <p:cNvSpPr/>
          <p:nvPr/>
        </p:nvSpPr>
        <p:spPr>
          <a:xfrm>
            <a:off x="1778727" y="779201"/>
            <a:ext cx="2136905" cy="1723352"/>
          </a:xfrm>
          <a:custGeom>
            <a:avLst/>
            <a:gdLst/>
            <a:ahLst/>
            <a:cxnLst>
              <a:cxn ang="0">
                <a:pos x="wd2" y="hd2"/>
              </a:cxn>
              <a:cxn ang="5400000">
                <a:pos x="wd2" y="hd2"/>
              </a:cxn>
              <a:cxn ang="10800000">
                <a:pos x="wd2" y="hd2"/>
              </a:cxn>
              <a:cxn ang="16200000">
                <a:pos x="wd2" y="hd2"/>
              </a:cxn>
            </a:cxnLst>
            <a:rect l="0" t="0" r="r" b="b"/>
            <a:pathLst>
              <a:path w="21600" h="21031" fill="norm" stroke="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solidFill>
            <a:schemeClr val="accent1"/>
          </a:solidFill>
          <a:ln w="12700">
            <a:miter lim="400000"/>
          </a:ln>
        </p:spPr>
        <p:txBody>
          <a:bodyPr lIns="45719" rIns="45719" anchor="ctr"/>
          <a:lstStyle/>
          <a:p>
            <a:pPr>
              <a:defRPr sz="2400"/>
            </a:pPr>
          </a:p>
        </p:txBody>
      </p:sp>
      <p:sp>
        <p:nvSpPr>
          <p:cNvPr id="67" name="Shape 34"/>
          <p:cNvSpPr/>
          <p:nvPr/>
        </p:nvSpPr>
        <p:spPr>
          <a:xfrm>
            <a:off x="4745749" y="2123291"/>
            <a:ext cx="5959097" cy="3023111"/>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2"/>
          </a:solidFill>
          <a:ln w="12700">
            <a:miter lim="400000"/>
          </a:ln>
        </p:spPr>
        <p:txBody>
          <a:bodyPr lIns="45719" rIns="45719" anchor="ctr"/>
          <a:lstStyle/>
          <a:p>
            <a:pPr>
              <a:defRPr sz="2400"/>
            </a:pPr>
          </a:p>
        </p:txBody>
      </p:sp>
      <p:sp>
        <p:nvSpPr>
          <p:cNvPr id="68" name="Straight Connector 18"/>
          <p:cNvSpPr/>
          <p:nvPr/>
        </p:nvSpPr>
        <p:spPr>
          <a:xfrm>
            <a:off x="685801" y="4425219"/>
            <a:ext cx="2074335" cy="1"/>
          </a:xfrm>
          <a:prstGeom prst="line">
            <a:avLst/>
          </a:prstGeom>
          <a:ln>
            <a:solidFill>
              <a:srgbClr val="BFBFBF"/>
            </a:solidFill>
          </a:ln>
        </p:spPr>
        <p:txBody>
          <a:bodyPr lIns="45719" rIns="45719"/>
          <a:lstStyle/>
          <a:p>
            <a:pP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1">
    <p:spTree>
      <p:nvGrpSpPr>
        <p:cNvPr id="1" name=""/>
        <p:cNvGrpSpPr/>
        <p:nvPr/>
      </p:nvGrpSpPr>
      <p:grpSpPr>
        <a:xfrm>
          <a:off x="0" y="0"/>
          <a:ext cx="0" cy="0"/>
          <a:chOff x="0" y="0"/>
          <a:chExt cx="0" cy="0"/>
        </a:xfrm>
      </p:grpSpPr>
      <p:sp>
        <p:nvSpPr>
          <p:cNvPr id="677" name="Rectangle 5"/>
          <p:cNvSpPr/>
          <p:nvPr/>
        </p:nvSpPr>
        <p:spPr>
          <a:xfrm>
            <a:off x="-1" y="-1"/>
            <a:ext cx="2304002"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78" name="Picture Placeholder 2"/>
          <p:cNvSpPr/>
          <p:nvPr>
            <p:ph type="pic" sz="half" idx="21"/>
          </p:nvPr>
        </p:nvSpPr>
        <p:spPr>
          <a:xfrm>
            <a:off x="2286000" y="1"/>
            <a:ext cx="2287068" cy="6880580"/>
          </a:xfrm>
          <a:prstGeom prst="rect">
            <a:avLst/>
          </a:prstGeom>
        </p:spPr>
        <p:txBody>
          <a:bodyPr lIns="91439" rIns="91439"/>
          <a:lstStyle/>
          <a:p>
            <a:pPr/>
          </a:p>
        </p:txBody>
      </p:sp>
      <p:sp>
        <p:nvSpPr>
          <p:cNvPr id="679" name="Rectangle 10"/>
          <p:cNvSpPr/>
          <p:nvPr/>
        </p:nvSpPr>
        <p:spPr>
          <a:xfrm>
            <a:off x="4553997" y="-1"/>
            <a:ext cx="2304002"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80" name="Picture Placeholder 2"/>
          <p:cNvSpPr/>
          <p:nvPr>
            <p:ph type="pic" sz="half" idx="22"/>
          </p:nvPr>
        </p:nvSpPr>
        <p:spPr>
          <a:xfrm>
            <a:off x="6849530" y="1"/>
            <a:ext cx="2340001" cy="6880580"/>
          </a:xfrm>
          <a:prstGeom prst="rect">
            <a:avLst/>
          </a:prstGeom>
        </p:spPr>
        <p:txBody>
          <a:bodyPr lIns="91439" rIns="91439"/>
          <a:lstStyle/>
          <a:p>
            <a:pPr/>
          </a:p>
        </p:txBody>
      </p:sp>
      <p:sp>
        <p:nvSpPr>
          <p:cNvPr id="681" name="NAME EXAMPLE"/>
          <p:cNvSpPr txBox="1"/>
          <p:nvPr>
            <p:ph type="title" hasCustomPrompt="1"/>
          </p:nvPr>
        </p:nvSpPr>
        <p:spPr>
          <a:xfrm>
            <a:off x="211667"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682" name="Straight Connector 25"/>
          <p:cNvSpPr/>
          <p:nvPr/>
        </p:nvSpPr>
        <p:spPr>
          <a:xfrm>
            <a:off x="203203" y="2957652"/>
            <a:ext cx="1888066" cy="1"/>
          </a:xfrm>
          <a:prstGeom prst="line">
            <a:avLst/>
          </a:prstGeom>
          <a:ln>
            <a:solidFill>
              <a:srgbClr val="BFBFBF"/>
            </a:solidFill>
          </a:ln>
        </p:spPr>
        <p:txBody>
          <a:bodyPr lIns="45719" rIns="45719"/>
          <a:lstStyle/>
          <a:p>
            <a:pPr/>
          </a:p>
        </p:txBody>
      </p:sp>
      <p:sp>
        <p:nvSpPr>
          <p:cNvPr id="683" name="Body Level One…"/>
          <p:cNvSpPr txBox="1"/>
          <p:nvPr>
            <p:ph type="body" sz="quarter" idx="1" hasCustomPrompt="1"/>
          </p:nvPr>
        </p:nvSpPr>
        <p:spPr>
          <a:xfrm>
            <a:off x="2032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84" name="Text Placeholder 5"/>
          <p:cNvSpPr/>
          <p:nvPr>
            <p:ph type="body" sz="quarter" idx="23" hasCustomPrompt="1"/>
          </p:nvPr>
        </p:nvSpPr>
        <p:spPr>
          <a:xfrm>
            <a:off x="203203" y="3463121"/>
            <a:ext cx="1888066"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85" name="Text Placeholder 2"/>
          <p:cNvSpPr/>
          <p:nvPr>
            <p:ph type="body" sz="quarter" idx="24" hasCustomPrompt="1"/>
          </p:nvPr>
        </p:nvSpPr>
        <p:spPr>
          <a:xfrm>
            <a:off x="321209"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6" name="Text Placeholder 2"/>
          <p:cNvSpPr/>
          <p:nvPr>
            <p:ph type="body" sz="quarter" idx="25" hasCustomPrompt="1"/>
          </p:nvPr>
        </p:nvSpPr>
        <p:spPr>
          <a:xfrm>
            <a:off x="769943"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7" name="Text Placeholder 2"/>
          <p:cNvSpPr/>
          <p:nvPr>
            <p:ph type="body" sz="quarter" idx="26" hasCustomPrompt="1"/>
          </p:nvPr>
        </p:nvSpPr>
        <p:spPr>
          <a:xfrm>
            <a:off x="1210210"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8" name="Text Placeholder 2"/>
          <p:cNvSpPr/>
          <p:nvPr>
            <p:ph type="body" sz="quarter" idx="27" hasCustomPrompt="1"/>
          </p:nvPr>
        </p:nvSpPr>
        <p:spPr>
          <a:xfrm>
            <a:off x="16589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9"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690"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691"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92"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3"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4"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5"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6"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6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2">
    <p:spTree>
      <p:nvGrpSpPr>
        <p:cNvPr id="1" name=""/>
        <p:cNvGrpSpPr/>
        <p:nvPr/>
      </p:nvGrpSpPr>
      <p:grpSpPr>
        <a:xfrm>
          <a:off x="0" y="0"/>
          <a:ext cx="0" cy="0"/>
          <a:chOff x="0" y="0"/>
          <a:chExt cx="0" cy="0"/>
        </a:xfrm>
      </p:grpSpPr>
      <p:sp>
        <p:nvSpPr>
          <p:cNvPr id="704" name="Rectangle 5"/>
          <p:cNvSpPr/>
          <p:nvPr/>
        </p:nvSpPr>
        <p:spPr>
          <a:xfrm>
            <a:off x="2252133" y="-1"/>
            <a:ext cx="2304001" cy="688058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05" name="Picture Placeholder 2"/>
          <p:cNvSpPr/>
          <p:nvPr>
            <p:ph type="pic" sz="half" idx="21"/>
          </p:nvPr>
        </p:nvSpPr>
        <p:spPr>
          <a:xfrm>
            <a:off x="-25401" y="0"/>
            <a:ext cx="2287067" cy="6880581"/>
          </a:xfrm>
          <a:prstGeom prst="rect">
            <a:avLst/>
          </a:prstGeom>
        </p:spPr>
        <p:txBody>
          <a:bodyPr lIns="91439" rIns="91439"/>
          <a:lstStyle/>
          <a:p>
            <a:pPr/>
          </a:p>
        </p:txBody>
      </p:sp>
      <p:sp>
        <p:nvSpPr>
          <p:cNvPr id="706" name="Rectangle 10"/>
          <p:cNvSpPr/>
          <p:nvPr/>
        </p:nvSpPr>
        <p:spPr>
          <a:xfrm>
            <a:off x="4553997" y="-1"/>
            <a:ext cx="2304002"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07" name="Picture Placeholder 2"/>
          <p:cNvSpPr/>
          <p:nvPr>
            <p:ph type="pic" sz="half" idx="22"/>
          </p:nvPr>
        </p:nvSpPr>
        <p:spPr>
          <a:xfrm>
            <a:off x="6849530" y="1"/>
            <a:ext cx="2340001" cy="6880580"/>
          </a:xfrm>
          <a:prstGeom prst="rect">
            <a:avLst/>
          </a:prstGeom>
        </p:spPr>
        <p:txBody>
          <a:bodyPr lIns="91439" rIns="91439"/>
          <a:lstStyle/>
          <a:p>
            <a:pPr/>
          </a:p>
        </p:txBody>
      </p:sp>
      <p:sp>
        <p:nvSpPr>
          <p:cNvPr id="708" name="NAME EXAMPLE"/>
          <p:cNvSpPr txBox="1"/>
          <p:nvPr>
            <p:ph type="title" hasCustomPrompt="1"/>
          </p:nvPr>
        </p:nvSpPr>
        <p:spPr>
          <a:xfrm>
            <a:off x="2463800"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709" name="Straight Connector 25"/>
          <p:cNvSpPr/>
          <p:nvPr/>
        </p:nvSpPr>
        <p:spPr>
          <a:xfrm>
            <a:off x="2455335" y="2957652"/>
            <a:ext cx="1888067" cy="1"/>
          </a:xfrm>
          <a:prstGeom prst="line">
            <a:avLst/>
          </a:prstGeom>
          <a:ln>
            <a:solidFill>
              <a:srgbClr val="BFBFBF"/>
            </a:solidFill>
          </a:ln>
        </p:spPr>
        <p:txBody>
          <a:bodyPr lIns="45719" rIns="45719"/>
          <a:lstStyle/>
          <a:p>
            <a:pPr/>
          </a:p>
        </p:txBody>
      </p:sp>
      <p:sp>
        <p:nvSpPr>
          <p:cNvPr id="710" name="Body Level One…"/>
          <p:cNvSpPr txBox="1"/>
          <p:nvPr>
            <p:ph type="body" sz="quarter" idx="1" hasCustomPrompt="1"/>
          </p:nvPr>
        </p:nvSpPr>
        <p:spPr>
          <a:xfrm>
            <a:off x="2455335" y="3056720"/>
            <a:ext cx="1888068"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11" name="Text Placeholder 5"/>
          <p:cNvSpPr/>
          <p:nvPr>
            <p:ph type="body" sz="quarter" idx="23" hasCustomPrompt="1"/>
          </p:nvPr>
        </p:nvSpPr>
        <p:spPr>
          <a:xfrm>
            <a:off x="2455335"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2" name="Text Placeholder 2"/>
          <p:cNvSpPr/>
          <p:nvPr>
            <p:ph type="body" sz="quarter" idx="24" hasCustomPrompt="1"/>
          </p:nvPr>
        </p:nvSpPr>
        <p:spPr>
          <a:xfrm>
            <a:off x="2573342"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3" name="Text Placeholder 2"/>
          <p:cNvSpPr/>
          <p:nvPr>
            <p:ph type="body" sz="quarter" idx="25" hasCustomPrompt="1"/>
          </p:nvPr>
        </p:nvSpPr>
        <p:spPr>
          <a:xfrm>
            <a:off x="3022076"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4" name="Text Placeholder 2"/>
          <p:cNvSpPr/>
          <p:nvPr>
            <p:ph type="body" sz="quarter" idx="26" hasCustomPrompt="1"/>
          </p:nvPr>
        </p:nvSpPr>
        <p:spPr>
          <a:xfrm>
            <a:off x="3462340"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5" name="Text Placeholder 2"/>
          <p:cNvSpPr/>
          <p:nvPr>
            <p:ph type="body" sz="quarter" idx="27" hasCustomPrompt="1"/>
          </p:nvPr>
        </p:nvSpPr>
        <p:spPr>
          <a:xfrm>
            <a:off x="3911077"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6"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717"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18"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9"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0"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1"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2"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3"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3">
    <p:spTree>
      <p:nvGrpSpPr>
        <p:cNvPr id="1" name=""/>
        <p:cNvGrpSpPr/>
        <p:nvPr/>
      </p:nvGrpSpPr>
      <p:grpSpPr>
        <a:xfrm>
          <a:off x="0" y="0"/>
          <a:ext cx="0" cy="0"/>
          <a:chOff x="0" y="0"/>
          <a:chExt cx="0" cy="0"/>
        </a:xfrm>
      </p:grpSpPr>
      <p:sp>
        <p:nvSpPr>
          <p:cNvPr id="731" name="Picture Placeholder 2"/>
          <p:cNvSpPr/>
          <p:nvPr>
            <p:ph type="pic" sz="quarter" idx="21"/>
          </p:nvPr>
        </p:nvSpPr>
        <p:spPr>
          <a:xfrm>
            <a:off x="0" y="1"/>
            <a:ext cx="2286000" cy="4628456"/>
          </a:xfrm>
          <a:prstGeom prst="rect">
            <a:avLst/>
          </a:prstGeom>
        </p:spPr>
        <p:txBody>
          <a:bodyPr lIns="91439" rIns="91439"/>
          <a:lstStyle/>
          <a:p>
            <a:pPr/>
          </a:p>
        </p:txBody>
      </p:sp>
      <p:sp>
        <p:nvSpPr>
          <p:cNvPr id="732" name="Rectangle 45"/>
          <p:cNvSpPr/>
          <p:nvPr/>
        </p:nvSpPr>
        <p:spPr>
          <a:xfrm>
            <a:off x="-1" y="4622789"/>
            <a:ext cx="2304002" cy="229165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33" name="Body Level One…"/>
          <p:cNvSpPr txBox="1"/>
          <p:nvPr>
            <p:ph type="body" sz="quarter" idx="1" hasCustomPrompt="1"/>
          </p:nvPr>
        </p:nvSpPr>
        <p:spPr>
          <a:xfrm>
            <a:off x="296337" y="5258072"/>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34" name="Text Placeholder 5"/>
          <p:cNvSpPr/>
          <p:nvPr>
            <p:ph type="body" sz="quarter" idx="22"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5" name="Rectangle 26"/>
          <p:cNvSpPr/>
          <p:nvPr/>
        </p:nvSpPr>
        <p:spPr>
          <a:xfrm>
            <a:off x="2294465" y="4622789"/>
            <a:ext cx="2304002" cy="229165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36" name="Text Placeholder 5"/>
          <p:cNvSpPr/>
          <p:nvPr>
            <p:ph type="body" sz="quarter" idx="23" hasCustomPrompt="1"/>
          </p:nvPr>
        </p:nvSpPr>
        <p:spPr>
          <a:xfrm>
            <a:off x="2590804"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37" name="Text Placeholder 5"/>
          <p:cNvSpPr/>
          <p:nvPr>
            <p:ph type="body" sz="quarter" idx="24" hasCustomPrompt="1"/>
          </p:nvPr>
        </p:nvSpPr>
        <p:spPr>
          <a:xfrm>
            <a:off x="2590804"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8" name="Rectangle 33"/>
          <p:cNvSpPr/>
          <p:nvPr/>
        </p:nvSpPr>
        <p:spPr>
          <a:xfrm>
            <a:off x="4597400" y="4622789"/>
            <a:ext cx="2304001" cy="2291657"/>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39" name="Text Placeholder 5"/>
          <p:cNvSpPr/>
          <p:nvPr>
            <p:ph type="body" sz="quarter" idx="25" hasCustomPrompt="1"/>
          </p:nvPr>
        </p:nvSpPr>
        <p:spPr>
          <a:xfrm>
            <a:off x="48937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0" name="Text Placeholder 5"/>
          <p:cNvSpPr/>
          <p:nvPr>
            <p:ph type="body" sz="quarter" idx="26" hasCustomPrompt="1"/>
          </p:nvPr>
        </p:nvSpPr>
        <p:spPr>
          <a:xfrm>
            <a:off x="48937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1" name="Rectangle 36"/>
          <p:cNvSpPr/>
          <p:nvPr/>
        </p:nvSpPr>
        <p:spPr>
          <a:xfrm>
            <a:off x="6840000" y="4622789"/>
            <a:ext cx="2304001"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42" name="Text Placeholder 5"/>
          <p:cNvSpPr/>
          <p:nvPr>
            <p:ph type="body" sz="quarter" idx="27" hasCustomPrompt="1"/>
          </p:nvPr>
        </p:nvSpPr>
        <p:spPr>
          <a:xfrm>
            <a:off x="71363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3" name="Text Placeholder 5"/>
          <p:cNvSpPr/>
          <p:nvPr>
            <p:ph type="body" sz="quarter" idx="28" hasCustomPrompt="1"/>
          </p:nvPr>
        </p:nvSpPr>
        <p:spPr>
          <a:xfrm>
            <a:off x="71363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4" name="Picture Placeholder 2"/>
          <p:cNvSpPr/>
          <p:nvPr>
            <p:ph type="pic" sz="quarter" idx="29"/>
          </p:nvPr>
        </p:nvSpPr>
        <p:spPr>
          <a:xfrm>
            <a:off x="2286000" y="1"/>
            <a:ext cx="2311401" cy="4628456"/>
          </a:xfrm>
          <a:prstGeom prst="rect">
            <a:avLst/>
          </a:prstGeom>
        </p:spPr>
        <p:txBody>
          <a:bodyPr lIns="91439" rIns="91439"/>
          <a:lstStyle/>
          <a:p>
            <a:pPr/>
          </a:p>
        </p:txBody>
      </p:sp>
      <p:sp>
        <p:nvSpPr>
          <p:cNvPr id="745" name="Picture Placeholder 2"/>
          <p:cNvSpPr/>
          <p:nvPr>
            <p:ph type="pic" sz="quarter" idx="30"/>
          </p:nvPr>
        </p:nvSpPr>
        <p:spPr>
          <a:xfrm>
            <a:off x="4597401" y="1"/>
            <a:ext cx="2252134" cy="4628456"/>
          </a:xfrm>
          <a:prstGeom prst="rect">
            <a:avLst/>
          </a:prstGeom>
        </p:spPr>
        <p:txBody>
          <a:bodyPr lIns="91439" rIns="91439"/>
          <a:lstStyle/>
          <a:p>
            <a:pPr/>
          </a:p>
        </p:txBody>
      </p:sp>
      <p:sp>
        <p:nvSpPr>
          <p:cNvPr id="746" name="Picture Placeholder 2"/>
          <p:cNvSpPr/>
          <p:nvPr>
            <p:ph type="pic" sz="quarter" idx="31"/>
          </p:nvPr>
        </p:nvSpPr>
        <p:spPr>
          <a:xfrm>
            <a:off x="6849533" y="1"/>
            <a:ext cx="2302935" cy="4628456"/>
          </a:xfrm>
          <a:prstGeom prst="rect">
            <a:avLst/>
          </a:prstGeom>
        </p:spPr>
        <p:txBody>
          <a:bodyPr lIns="91439" rIns="91439"/>
          <a:lstStyle/>
          <a:p>
            <a:pPr/>
          </a:p>
        </p:txBody>
      </p:sp>
      <p:sp>
        <p:nvSpPr>
          <p:cNvPr id="7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phone 1">
    <p:spTree>
      <p:nvGrpSpPr>
        <p:cNvPr id="1" name=""/>
        <p:cNvGrpSpPr/>
        <p:nvPr/>
      </p:nvGrpSpPr>
      <p:grpSpPr>
        <a:xfrm>
          <a:off x="0" y="0"/>
          <a:ext cx="0" cy="0"/>
          <a:chOff x="0" y="0"/>
          <a:chExt cx="0" cy="0"/>
        </a:xfrm>
      </p:grpSpPr>
      <p:pic>
        <p:nvPicPr>
          <p:cNvPr id="754" name="Picture 2" descr="Picture 2"/>
          <p:cNvPicPr>
            <a:picLocks noChangeAspect="1"/>
          </p:cNvPicPr>
          <p:nvPr/>
        </p:nvPicPr>
        <p:blipFill>
          <a:blip r:embed="rId2">
            <a:extLst/>
          </a:blip>
          <a:stretch>
            <a:fillRect/>
          </a:stretch>
        </p:blipFill>
        <p:spPr>
          <a:xfrm>
            <a:off x="4639700" y="1054100"/>
            <a:ext cx="5142500" cy="5924771"/>
          </a:xfrm>
          <a:prstGeom prst="rect">
            <a:avLst/>
          </a:prstGeom>
          <a:ln w="12700">
            <a:miter lim="400000"/>
          </a:ln>
        </p:spPr>
      </p:pic>
      <p:sp>
        <p:nvSpPr>
          <p:cNvPr id="755" name="Picture Placeholder 1"/>
          <p:cNvSpPr/>
          <p:nvPr>
            <p:ph type="pic" sz="quarter" idx="21"/>
          </p:nvPr>
        </p:nvSpPr>
        <p:spPr>
          <a:xfrm>
            <a:off x="5306919" y="1643551"/>
            <a:ext cx="1720416" cy="3030049"/>
          </a:xfrm>
          <a:prstGeom prst="rect">
            <a:avLst/>
          </a:prstGeom>
        </p:spPr>
        <p:txBody>
          <a:bodyPr lIns="91439" rIns="91439"/>
          <a:lstStyle/>
          <a:p>
            <a:pPr/>
          </a:p>
        </p:txBody>
      </p:sp>
      <p:sp>
        <p:nvSpPr>
          <p:cNvPr id="756" name="Body Level One…"/>
          <p:cNvSpPr txBox="1"/>
          <p:nvPr>
            <p:ph type="body" sz="quarter" idx="1" hasCustomPrompt="1"/>
          </p:nvPr>
        </p:nvSpPr>
        <p:spPr>
          <a:xfrm>
            <a:off x="3403651" y="2800494"/>
            <a:ext cx="550285" cy="768001"/>
          </a:xfrm>
          <a:prstGeom prst="rect">
            <a:avLst/>
          </a:prstGeom>
          <a:ln w="9525">
            <a:solidFill>
              <a:schemeClr val="accent1"/>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1"/>
                </a:solidFill>
                <a:latin typeface="FontAwesome"/>
                <a:ea typeface="FontAwesome"/>
                <a:cs typeface="FontAwesome"/>
                <a:sym typeface="FontAwesome"/>
              </a:defRPr>
            </a:lvl1pPr>
            <a:lvl2pPr marL="514337" indent="-171446" algn="ctr">
              <a:lnSpc>
                <a:spcPct val="100000"/>
              </a:lnSpc>
              <a:spcBef>
                <a:spcPts val="0"/>
              </a:spcBef>
              <a:buFontTx/>
              <a:defRPr b="1" sz="1500">
                <a:solidFill>
                  <a:schemeClr val="accent1"/>
                </a:solidFill>
                <a:latin typeface="FontAwesome"/>
                <a:ea typeface="FontAwesome"/>
                <a:cs typeface="FontAwesome"/>
                <a:sym typeface="FontAwesome"/>
              </a:defRPr>
            </a:lvl2pPr>
            <a:lvl3pPr marL="869474" indent="-183692" algn="ctr">
              <a:lnSpc>
                <a:spcPct val="100000"/>
              </a:lnSpc>
              <a:spcBef>
                <a:spcPts val="0"/>
              </a:spcBef>
              <a:buFontTx/>
              <a:defRPr b="1" sz="1500">
                <a:solidFill>
                  <a:schemeClr val="accent1"/>
                </a:solidFill>
                <a:latin typeface="FontAwesome"/>
                <a:ea typeface="FontAwesome"/>
                <a:cs typeface="FontAwesome"/>
                <a:sym typeface="FontAwesome"/>
              </a:defRPr>
            </a:lvl3pPr>
            <a:lvl4pPr marL="1242981" indent="-214307" algn="ctr">
              <a:lnSpc>
                <a:spcPct val="100000"/>
              </a:lnSpc>
              <a:spcBef>
                <a:spcPts val="0"/>
              </a:spcBef>
              <a:buFontTx/>
              <a:defRPr b="1" sz="1500">
                <a:solidFill>
                  <a:schemeClr val="accent1"/>
                </a:solidFill>
                <a:latin typeface="FontAwesome"/>
                <a:ea typeface="FontAwesome"/>
                <a:cs typeface="FontAwesome"/>
                <a:sym typeface="FontAwesome"/>
              </a:defRPr>
            </a:lvl4pPr>
            <a:lvl5pPr marL="1585873" indent="-214307" algn="ctr">
              <a:lnSpc>
                <a:spcPct val="100000"/>
              </a:lnSpc>
              <a:spcBef>
                <a:spcPts val="0"/>
              </a:spcBef>
              <a:buFontTx/>
              <a:defRPr b="1" sz="1500">
                <a:solidFill>
                  <a:schemeClr val="accent1"/>
                </a:solidFill>
                <a:latin typeface="FontAwesome"/>
                <a:ea typeface="FontAwesome"/>
                <a:cs typeface="FontAwesome"/>
                <a:sym typeface="FontAwesome"/>
              </a:defRPr>
            </a:lvl5pPr>
          </a:lstStyle>
          <a:p>
            <a:pPr/>
            <a:r>
              <a:t>icon</a:t>
            </a:r>
          </a:p>
          <a:p>
            <a:pPr lvl="1"/>
            <a:r>
              <a:t/>
            </a:r>
          </a:p>
          <a:p>
            <a:pPr lvl="2"/>
            <a:r>
              <a:t/>
            </a:r>
          </a:p>
          <a:p>
            <a:pPr lvl="3"/>
            <a:r>
              <a:t/>
            </a:r>
          </a:p>
          <a:p>
            <a:pPr lvl="4"/>
            <a:r>
              <a:t/>
            </a:r>
          </a:p>
        </p:txBody>
      </p:sp>
      <p:sp>
        <p:nvSpPr>
          <p:cNvPr id="757" name="Text Placeholder 7"/>
          <p:cNvSpPr/>
          <p:nvPr>
            <p:ph type="body" sz="quarter" idx="22" hasCustomPrompt="1"/>
          </p:nvPr>
        </p:nvSpPr>
        <p:spPr>
          <a:xfrm>
            <a:off x="1095932" y="2661785"/>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758" name="Text Placeholder 2"/>
          <p:cNvSpPr/>
          <p:nvPr>
            <p:ph type="body" sz="quarter" idx="23" hasCustomPrompt="1"/>
          </p:nvPr>
        </p:nvSpPr>
        <p:spPr>
          <a:xfrm>
            <a:off x="1085684" y="3075303"/>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59" name="Text Placeholder 7"/>
          <p:cNvSpPr/>
          <p:nvPr>
            <p:ph type="body" sz="quarter" idx="24" hasCustomPrompt="1"/>
          </p:nvPr>
        </p:nvSpPr>
        <p:spPr>
          <a:xfrm>
            <a:off x="3403651" y="3985819"/>
            <a:ext cx="550285" cy="768001"/>
          </a:xfrm>
          <a:prstGeom prst="rect">
            <a:avLst/>
          </a:prstGeom>
          <a:ln w="9525">
            <a:solidFill>
              <a:schemeClr val="accent3"/>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3"/>
                </a:solidFill>
                <a:latin typeface="FontAwesome"/>
                <a:ea typeface="FontAwesome"/>
                <a:cs typeface="FontAwesome"/>
                <a:sym typeface="FontAwesome"/>
              </a:defRPr>
            </a:lvl1pPr>
          </a:lstStyle>
          <a:p>
            <a:pPr/>
            <a:r>
              <a:t>icon</a:t>
            </a:r>
          </a:p>
        </p:txBody>
      </p:sp>
      <p:sp>
        <p:nvSpPr>
          <p:cNvPr id="760" name="Text Placeholder 7"/>
          <p:cNvSpPr/>
          <p:nvPr>
            <p:ph type="body" sz="quarter" idx="25" hasCustomPrompt="1"/>
          </p:nvPr>
        </p:nvSpPr>
        <p:spPr>
          <a:xfrm>
            <a:off x="1095932" y="384710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761" name="Text Placeholder 2"/>
          <p:cNvSpPr/>
          <p:nvPr>
            <p:ph type="body" sz="quarter" idx="26" hasCustomPrompt="1"/>
          </p:nvPr>
        </p:nvSpPr>
        <p:spPr>
          <a:xfrm>
            <a:off x="1085684" y="4260627"/>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2" name="Text Placeholder 7"/>
          <p:cNvSpPr/>
          <p:nvPr>
            <p:ph type="body" sz="quarter" idx="27" hasCustomPrompt="1"/>
          </p:nvPr>
        </p:nvSpPr>
        <p:spPr>
          <a:xfrm>
            <a:off x="3403651" y="5182432"/>
            <a:ext cx="550285" cy="768001"/>
          </a:xfrm>
          <a:prstGeom prst="rect">
            <a:avLst/>
          </a:prstGeom>
          <a:ln w="9525">
            <a:solidFill>
              <a:schemeClr val="accent4"/>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5"/>
                </a:solidFill>
                <a:latin typeface="FontAwesome"/>
                <a:ea typeface="FontAwesome"/>
                <a:cs typeface="FontAwesome"/>
                <a:sym typeface="FontAwesome"/>
              </a:defRPr>
            </a:lvl1pPr>
          </a:lstStyle>
          <a:p>
            <a:pPr/>
            <a:r>
              <a:t>icon</a:t>
            </a:r>
          </a:p>
        </p:txBody>
      </p:sp>
      <p:sp>
        <p:nvSpPr>
          <p:cNvPr id="763" name="Text Placeholder 7"/>
          <p:cNvSpPr/>
          <p:nvPr>
            <p:ph type="body" sz="quarter" idx="28" hasCustomPrompt="1"/>
          </p:nvPr>
        </p:nvSpPr>
        <p:spPr>
          <a:xfrm>
            <a:off x="1095932" y="5043721"/>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764" name="Text Placeholder 2"/>
          <p:cNvSpPr/>
          <p:nvPr>
            <p:ph type="body" sz="quarter" idx="29" hasCustomPrompt="1"/>
          </p:nvPr>
        </p:nvSpPr>
        <p:spPr>
          <a:xfrm>
            <a:off x="1085684" y="5457240"/>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5" name="Text Placeholder 7"/>
          <p:cNvSpPr/>
          <p:nvPr>
            <p:ph type="body" sz="quarter" idx="30" hasCustomPrompt="1"/>
          </p:nvPr>
        </p:nvSpPr>
        <p:spPr>
          <a:xfrm>
            <a:off x="1219200" y="814540"/>
            <a:ext cx="2768600" cy="1143902"/>
          </a:xfrm>
          <a:prstGeom prst="rect">
            <a:avLst/>
          </a:prstGeom>
        </p:spPr>
        <p:txBody>
          <a:bodyPr lIns="0" tIns="0" rIns="0" bIns="0">
            <a:normAutofit fontScale="100000" lnSpcReduction="0"/>
          </a:bodyPr>
          <a:lstStyle>
            <a:lvl1pPr marL="0" indent="0" algn="r" defTabSz="678925">
              <a:spcBef>
                <a:spcPts val="0"/>
              </a:spcBef>
              <a:buSzTx/>
              <a:buFontTx/>
              <a:buNone/>
              <a:defRPr b="1" sz="3267">
                <a:solidFill>
                  <a:srgbClr val="595959"/>
                </a:solidFill>
                <a:latin typeface="Lemon/Milk"/>
                <a:ea typeface="Lemon/Milk"/>
                <a:cs typeface="Lemon/Milk"/>
                <a:sym typeface="Lemon/Milk"/>
              </a:defRPr>
            </a:lvl1pPr>
          </a:lstStyle>
          <a:p>
            <a:pPr/>
            <a:r>
              <a:t>SUBTITLE
IN THIS AREA</a:t>
            </a:r>
          </a:p>
        </p:txBody>
      </p:sp>
      <p:sp>
        <p:nvSpPr>
          <p:cNvPr id="766" name="Text Placeholder 7"/>
          <p:cNvSpPr/>
          <p:nvPr>
            <p:ph type="body" sz="quarter" idx="31" hasCustomPrompt="1"/>
          </p:nvPr>
        </p:nvSpPr>
        <p:spPr>
          <a:xfrm>
            <a:off x="1237684"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tablet 2">
    <p:spTree>
      <p:nvGrpSpPr>
        <p:cNvPr id="1" name=""/>
        <p:cNvGrpSpPr/>
        <p:nvPr/>
      </p:nvGrpSpPr>
      <p:grpSpPr>
        <a:xfrm>
          <a:off x="0" y="0"/>
          <a:ext cx="0" cy="0"/>
          <a:chOff x="0" y="0"/>
          <a:chExt cx="0" cy="0"/>
        </a:xfrm>
      </p:grpSpPr>
      <p:sp>
        <p:nvSpPr>
          <p:cNvPr id="774" name="Body Level One…"/>
          <p:cNvSpPr txBox="1"/>
          <p:nvPr>
            <p:ph type="body" sz="quarter" idx="1" hasCustomPrompt="1"/>
          </p:nvPr>
        </p:nvSpPr>
        <p:spPr>
          <a:xfrm>
            <a:off x="1693333" y="814540"/>
            <a:ext cx="2768601" cy="1143902"/>
          </a:xfrm>
          <a:prstGeom prst="rect">
            <a:avLst/>
          </a:prstGeom>
        </p:spPr>
        <p:txBody>
          <a:bodyPr lIns="0" tIns="0" rIns="0" bIns="0">
            <a:normAutofit fontScale="100000" lnSpcReduction="0"/>
          </a:bodyPr>
          <a:lstStyle>
            <a:lvl1pPr marL="0" indent="0" algn="r">
              <a:spcBef>
                <a:spcPts val="0"/>
              </a:spcBef>
              <a:buSzTx/>
              <a:buFontTx/>
              <a:buNone/>
              <a:defRPr b="1" sz="3300">
                <a:solidFill>
                  <a:srgbClr val="F2F2F2"/>
                </a:solidFill>
                <a:latin typeface="Lemon/Milk"/>
                <a:ea typeface="Lemon/Milk"/>
                <a:cs typeface="Lemon/Milk"/>
                <a:sym typeface="Lemon/Milk"/>
              </a:defRPr>
            </a:lvl1pPr>
            <a:lvl2pPr marL="720072" indent="-377181" algn="r">
              <a:spcBef>
                <a:spcPts val="0"/>
              </a:spcBef>
              <a:buFontTx/>
              <a:defRPr b="1" sz="3300">
                <a:solidFill>
                  <a:srgbClr val="F2F2F2"/>
                </a:solidFill>
                <a:latin typeface="Lemon/Milk"/>
                <a:ea typeface="Lemon/Milk"/>
                <a:cs typeface="Lemon/Milk"/>
                <a:sym typeface="Lemon/Milk"/>
              </a:defRPr>
            </a:lvl2pPr>
            <a:lvl3pPr marL="1089904" indent="-404122" algn="r">
              <a:spcBef>
                <a:spcPts val="0"/>
              </a:spcBef>
              <a:buFontTx/>
              <a:defRPr b="1" sz="3300">
                <a:solidFill>
                  <a:srgbClr val="F2F2F2"/>
                </a:solidFill>
                <a:latin typeface="Lemon/Milk"/>
                <a:ea typeface="Lemon/Milk"/>
                <a:cs typeface="Lemon/Milk"/>
                <a:sym typeface="Lemon/Milk"/>
              </a:defRPr>
            </a:lvl3pPr>
            <a:lvl4pPr marL="1500150" indent="-471476" algn="r">
              <a:spcBef>
                <a:spcPts val="0"/>
              </a:spcBef>
              <a:buFontTx/>
              <a:defRPr b="1" sz="3300">
                <a:solidFill>
                  <a:srgbClr val="F2F2F2"/>
                </a:solidFill>
                <a:latin typeface="Lemon/Milk"/>
                <a:ea typeface="Lemon/Milk"/>
                <a:cs typeface="Lemon/Milk"/>
                <a:sym typeface="Lemon/Milk"/>
              </a:defRPr>
            </a:lvl4pPr>
            <a:lvl5pPr marL="1843042" indent="-471476" algn="r">
              <a:spcBef>
                <a:spcPts val="0"/>
              </a:spcBef>
              <a:buFontTx/>
              <a:defRPr b="1" sz="3300">
                <a:solidFill>
                  <a:srgbClr val="F2F2F2"/>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775" name="Text Placeholder 7"/>
          <p:cNvSpPr/>
          <p:nvPr>
            <p:ph type="body" sz="quarter" idx="21" hasCustomPrompt="1"/>
          </p:nvPr>
        </p:nvSpPr>
        <p:spPr>
          <a:xfrm>
            <a:off x="1711817"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rgbClr val="808080"/>
                </a:solidFill>
                <a:latin typeface="Lato Light"/>
                <a:ea typeface="Lato Light"/>
                <a:cs typeface="Lato Light"/>
                <a:sym typeface="Lato Light"/>
              </a:defRPr>
            </a:lvl1pPr>
          </a:lstStyle>
          <a:p>
            <a:pPr/>
            <a:r>
              <a:t>NEW DESIGN PROPOSSAL</a:t>
            </a:r>
          </a:p>
        </p:txBody>
      </p:sp>
      <p:grpSp>
        <p:nvGrpSpPr>
          <p:cNvPr id="789" name="Group 15"/>
          <p:cNvGrpSpPr/>
          <p:nvPr/>
        </p:nvGrpSpPr>
        <p:grpSpPr>
          <a:xfrm>
            <a:off x="5150593" y="1054098"/>
            <a:ext cx="3136690" cy="4697590"/>
            <a:chOff x="0" y="0"/>
            <a:chExt cx="3136689" cy="4697589"/>
          </a:xfrm>
        </p:grpSpPr>
        <p:sp>
          <p:nvSpPr>
            <p:cNvPr id="776" name="Shape 6"/>
            <p:cNvSpPr/>
            <p:nvPr/>
          </p:nvSpPr>
          <p:spPr>
            <a:xfrm>
              <a:off x="0" y="-1"/>
              <a:ext cx="3136690" cy="4697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7" name="Shape 7"/>
            <p:cNvSpPr/>
            <p:nvPr/>
          </p:nvSpPr>
          <p:spPr>
            <a:xfrm>
              <a:off x="10220" y="11764"/>
              <a:ext cx="3114550" cy="4672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8" name="Shape 8"/>
            <p:cNvSpPr/>
            <p:nvPr/>
          </p:nvSpPr>
          <p:spPr>
            <a:xfrm>
              <a:off x="20441" y="23529"/>
              <a:ext cx="3095153" cy="464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flip="none" rotWithShape="1">
              <a:gsLst>
                <a:gs pos="0">
                  <a:srgbClr val="F2FBFD"/>
                </a:gs>
                <a:gs pos="38000">
                  <a:srgbClr val="F0F2F5"/>
                </a:gs>
                <a:gs pos="85000">
                  <a:srgbClr val="FEFEFE"/>
                </a:gs>
              </a:gsLst>
              <a:lin ang="18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9" name="Shape 9"/>
            <p:cNvSpPr/>
            <p:nvPr/>
          </p:nvSpPr>
          <p:spPr>
            <a:xfrm>
              <a:off x="17886" y="20588"/>
              <a:ext cx="3100598" cy="4656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0" name="Shape 10"/>
            <p:cNvSpPr/>
            <p:nvPr/>
          </p:nvSpPr>
          <p:spPr>
            <a:xfrm>
              <a:off x="638786" y="-1"/>
              <a:ext cx="1922549" cy="2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1" name="Shape 11"/>
            <p:cNvSpPr/>
            <p:nvPr/>
          </p:nvSpPr>
          <p:spPr>
            <a:xfrm>
              <a:off x="329614" y="435304"/>
              <a:ext cx="2479390" cy="935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0"/>
                    <a:pt x="0" y="21600"/>
                    <a:pt x="0"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2" name="Shape 12"/>
            <p:cNvSpPr/>
            <p:nvPr/>
          </p:nvSpPr>
          <p:spPr>
            <a:xfrm>
              <a:off x="1218804" y="23529"/>
              <a:ext cx="1897326" cy="332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3" name="Freeform 23"/>
            <p:cNvSpPr/>
            <p:nvPr/>
          </p:nvSpPr>
          <p:spPr>
            <a:xfrm>
              <a:off x="367624" y="456561"/>
              <a:ext cx="2404429" cy="4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333"/>
                  </a:moveTo>
                  <a:lnTo>
                    <a:pt x="77" y="12333"/>
                  </a:lnTo>
                  <a:lnTo>
                    <a:pt x="77" y="21600"/>
                  </a:lnTo>
                  <a:lnTo>
                    <a:pt x="0" y="21600"/>
                  </a:lnTo>
                  <a:close/>
                  <a:moveTo>
                    <a:pt x="21511" y="9900"/>
                  </a:moveTo>
                  <a:lnTo>
                    <a:pt x="21511" y="14528"/>
                  </a:lnTo>
                  <a:lnTo>
                    <a:pt x="21552" y="14528"/>
                  </a:lnTo>
                  <a:cubicBezTo>
                    <a:pt x="21552" y="14528"/>
                    <a:pt x="21552" y="9900"/>
                    <a:pt x="21552" y="9900"/>
                  </a:cubicBezTo>
                  <a:close/>
                  <a:moveTo>
                    <a:pt x="302" y="7576"/>
                  </a:moveTo>
                  <a:lnTo>
                    <a:pt x="385" y="7576"/>
                  </a:lnTo>
                  <a:lnTo>
                    <a:pt x="385" y="21600"/>
                  </a:lnTo>
                  <a:lnTo>
                    <a:pt x="302" y="21600"/>
                  </a:lnTo>
                  <a:close/>
                  <a:moveTo>
                    <a:pt x="154" y="7576"/>
                  </a:moveTo>
                  <a:lnTo>
                    <a:pt x="226" y="7576"/>
                  </a:lnTo>
                  <a:lnTo>
                    <a:pt x="226" y="21600"/>
                  </a:lnTo>
                  <a:lnTo>
                    <a:pt x="154" y="21600"/>
                  </a:lnTo>
                  <a:close/>
                  <a:moveTo>
                    <a:pt x="20935" y="4805"/>
                  </a:moveTo>
                  <a:cubicBezTo>
                    <a:pt x="20923" y="4805"/>
                    <a:pt x="20914" y="5320"/>
                    <a:pt x="20914" y="5963"/>
                  </a:cubicBezTo>
                  <a:lnTo>
                    <a:pt x="20914" y="17536"/>
                  </a:lnTo>
                  <a:cubicBezTo>
                    <a:pt x="20914" y="18173"/>
                    <a:pt x="20923" y="18690"/>
                    <a:pt x="20935" y="18690"/>
                  </a:cubicBezTo>
                  <a:lnTo>
                    <a:pt x="21436" y="18690"/>
                  </a:lnTo>
                  <a:cubicBezTo>
                    <a:pt x="21447" y="18690"/>
                    <a:pt x="21456" y="18173"/>
                    <a:pt x="21456" y="17536"/>
                  </a:cubicBezTo>
                  <a:cubicBezTo>
                    <a:pt x="21456" y="17536"/>
                    <a:pt x="21456" y="5963"/>
                    <a:pt x="21456" y="5963"/>
                  </a:cubicBezTo>
                  <a:cubicBezTo>
                    <a:pt x="21456" y="5320"/>
                    <a:pt x="21447" y="4805"/>
                    <a:pt x="21436" y="4805"/>
                  </a:cubicBezTo>
                  <a:close/>
                  <a:moveTo>
                    <a:pt x="461" y="4117"/>
                  </a:moveTo>
                  <a:lnTo>
                    <a:pt x="533" y="4117"/>
                  </a:lnTo>
                  <a:lnTo>
                    <a:pt x="533" y="21600"/>
                  </a:lnTo>
                  <a:lnTo>
                    <a:pt x="461" y="21600"/>
                  </a:lnTo>
                  <a:close/>
                  <a:moveTo>
                    <a:pt x="20953" y="2258"/>
                  </a:moveTo>
                  <a:lnTo>
                    <a:pt x="21454" y="2258"/>
                  </a:lnTo>
                  <a:cubicBezTo>
                    <a:pt x="21488" y="2258"/>
                    <a:pt x="21517" y="3816"/>
                    <a:pt x="21517" y="5731"/>
                  </a:cubicBezTo>
                  <a:lnTo>
                    <a:pt x="21517" y="6883"/>
                  </a:lnTo>
                  <a:cubicBezTo>
                    <a:pt x="21517" y="6883"/>
                    <a:pt x="21600" y="6883"/>
                    <a:pt x="21600" y="6883"/>
                  </a:cubicBezTo>
                  <a:lnTo>
                    <a:pt x="21600" y="16142"/>
                  </a:lnTo>
                  <a:lnTo>
                    <a:pt x="21517" y="16142"/>
                  </a:lnTo>
                  <a:lnTo>
                    <a:pt x="21517" y="17304"/>
                  </a:lnTo>
                  <a:cubicBezTo>
                    <a:pt x="21517" y="19215"/>
                    <a:pt x="21488" y="20774"/>
                    <a:pt x="21454" y="20774"/>
                  </a:cubicBezTo>
                  <a:lnTo>
                    <a:pt x="20953" y="20774"/>
                  </a:lnTo>
                  <a:cubicBezTo>
                    <a:pt x="20919" y="20774"/>
                    <a:pt x="20891" y="19215"/>
                    <a:pt x="20891" y="17304"/>
                  </a:cubicBezTo>
                  <a:lnTo>
                    <a:pt x="20891" y="5731"/>
                  </a:lnTo>
                  <a:cubicBezTo>
                    <a:pt x="20891" y="3816"/>
                    <a:pt x="20919" y="2258"/>
                    <a:pt x="20953" y="2258"/>
                  </a:cubicBezTo>
                  <a:close/>
                  <a:moveTo>
                    <a:pt x="610" y="0"/>
                  </a:moveTo>
                  <a:lnTo>
                    <a:pt x="693" y="0"/>
                  </a:lnTo>
                  <a:lnTo>
                    <a:pt x="693" y="21600"/>
                  </a:lnTo>
                  <a:lnTo>
                    <a:pt x="610" y="21600"/>
                  </a:lnTo>
                  <a:close/>
                </a:path>
              </a:pathLst>
            </a:custGeom>
            <a:solidFill>
              <a:srgbClr val="E9E9E9"/>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4" name="Shape 29"/>
            <p:cNvSpPr/>
            <p:nvPr/>
          </p:nvSpPr>
          <p:spPr>
            <a:xfrm>
              <a:off x="1469209" y="4347161"/>
              <a:ext cx="199109" cy="229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flip="none" rotWithShape="1">
              <a:gsLst>
                <a:gs pos="0">
                  <a:srgbClr val="78D6EA"/>
                </a:gs>
                <a:gs pos="46000">
                  <a:srgbClr val="7DA0D0"/>
                </a:gs>
                <a:gs pos="90000">
                  <a:srgbClr val="DEF5F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5" name="Shape 30"/>
            <p:cNvSpPr/>
            <p:nvPr/>
          </p:nvSpPr>
          <p:spPr>
            <a:xfrm>
              <a:off x="1476874" y="4347161"/>
              <a:ext cx="162894" cy="74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flip="none" rotWithShape="1">
              <a:gsLst>
                <a:gs pos="0">
                  <a:srgbClr val="DEF5FA"/>
                </a:gs>
                <a:gs pos="100000">
                  <a:srgbClr val="7DA0D0"/>
                </a:gs>
              </a:gsLst>
              <a:lin ang="20718678"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6" name="Shape 31"/>
            <p:cNvSpPr/>
            <p:nvPr/>
          </p:nvSpPr>
          <p:spPr>
            <a:xfrm>
              <a:off x="1522867" y="208828"/>
              <a:ext cx="54774" cy="63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flip="none" rotWithShape="1">
              <a:gsLst>
                <a:gs pos="0">
                  <a:srgbClr val="464646"/>
                </a:gs>
                <a:gs pos="92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7" name="Shape 32"/>
            <p:cNvSpPr/>
            <p:nvPr/>
          </p:nvSpPr>
          <p:spPr>
            <a:xfrm>
              <a:off x="1545863" y="235299"/>
              <a:ext cx="13468" cy="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8" name="Shape 33"/>
            <p:cNvSpPr/>
            <p:nvPr/>
          </p:nvSpPr>
          <p:spPr>
            <a:xfrm>
              <a:off x="1464099" y="226475"/>
              <a:ext cx="26734" cy="30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790" name="Picture Placeholder 35"/>
          <p:cNvSpPr/>
          <p:nvPr>
            <p:ph type="pic" sz="quarter" idx="22"/>
          </p:nvPr>
        </p:nvSpPr>
        <p:spPr>
          <a:xfrm>
            <a:off x="5514349" y="1544303"/>
            <a:ext cx="2461008" cy="3727199"/>
          </a:xfrm>
          <a:prstGeom prst="rect">
            <a:avLst/>
          </a:prstGeom>
        </p:spPr>
        <p:txBody>
          <a:bodyPr lIns="91439" rIns="91439"/>
          <a:lstStyle/>
          <a:p>
            <a:pPr/>
          </a:p>
        </p:txBody>
      </p:sp>
      <p:sp>
        <p:nvSpPr>
          <p:cNvPr id="7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compu 3">
    <p:spTree>
      <p:nvGrpSpPr>
        <p:cNvPr id="1" name=""/>
        <p:cNvGrpSpPr/>
        <p:nvPr/>
      </p:nvGrpSpPr>
      <p:grpSpPr>
        <a:xfrm>
          <a:off x="0" y="0"/>
          <a:ext cx="0" cy="0"/>
          <a:chOff x="0" y="0"/>
          <a:chExt cx="0" cy="0"/>
        </a:xfrm>
      </p:grpSpPr>
      <p:grpSp>
        <p:nvGrpSpPr>
          <p:cNvPr id="813" name="Group 30"/>
          <p:cNvGrpSpPr/>
          <p:nvPr/>
        </p:nvGrpSpPr>
        <p:grpSpPr>
          <a:xfrm>
            <a:off x="4339168" y="1124238"/>
            <a:ext cx="4296305" cy="4209763"/>
            <a:chOff x="0" y="0"/>
            <a:chExt cx="4296304" cy="4209761"/>
          </a:xfrm>
        </p:grpSpPr>
        <p:sp>
          <p:nvSpPr>
            <p:cNvPr id="798" name="Shape 6"/>
            <p:cNvSpPr/>
            <p:nvPr/>
          </p:nvSpPr>
          <p:spPr>
            <a:xfrm>
              <a:off x="1413965" y="4133752"/>
              <a:ext cx="1464335" cy="76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99" name="Shape 6"/>
            <p:cNvSpPr/>
            <p:nvPr/>
          </p:nvSpPr>
          <p:spPr>
            <a:xfrm>
              <a:off x="1406252" y="4113745"/>
              <a:ext cx="1479761" cy="76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flip="none" rotWithShape="1">
              <a:gsLst>
                <a:gs pos="17000">
                  <a:srgbClr val="000000">
                    <a:alpha val="30000"/>
                  </a:srgbClr>
                </a:gs>
                <a:gs pos="76000">
                  <a:srgbClr val="32373C">
                    <a:alpha val="8000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0" name="Shape 7"/>
            <p:cNvSpPr/>
            <p:nvPr/>
          </p:nvSpPr>
          <p:spPr>
            <a:xfrm>
              <a:off x="-1" y="2921044"/>
              <a:ext cx="4296283" cy="545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flip="none" rotWithShape="1">
              <a:gsLst>
                <a:gs pos="0">
                  <a:srgbClr val="C8CBCF"/>
                </a:gs>
                <a:gs pos="100000">
                  <a:srgbClr val="E7E7E8"/>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1" name="Shape 8"/>
            <p:cNvSpPr/>
            <p:nvPr/>
          </p:nvSpPr>
          <p:spPr>
            <a:xfrm>
              <a:off x="0" y="0"/>
              <a:ext cx="4296283" cy="2926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flip="none" rotWithShape="1">
              <a:gsLst>
                <a:gs pos="6000">
                  <a:srgbClr val="32373C"/>
                </a:gs>
                <a:gs pos="62000">
                  <a:srgbClr val="000000"/>
                </a:gs>
              </a:gsLst>
              <a:lin ang="18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2" name="Shape 9"/>
            <p:cNvSpPr/>
            <p:nvPr/>
          </p:nvSpPr>
          <p:spPr>
            <a:xfrm>
              <a:off x="1412642" y="4128029"/>
              <a:ext cx="1468659" cy="50674"/>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3" name="Shape 10"/>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0">
                  <a:srgbClr val="A4A7A8"/>
                </a:gs>
                <a:gs pos="34000">
                  <a:srgbClr val="F5F8FA"/>
                </a:gs>
                <a:gs pos="66000">
                  <a:srgbClr val="A4A7A8"/>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4" name="Shape 11"/>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36000">
                  <a:srgbClr val="FFFFFF">
                    <a:alpha val="0"/>
                  </a:srgbClr>
                </a:gs>
                <a:gs pos="64999">
                  <a:srgbClr val="000000">
                    <a:alpha val="30000"/>
                  </a:srgbClr>
                </a:gs>
                <a:gs pos="95000">
                  <a:srgbClr val="FFFFFF">
                    <a:alpha val="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5" name="Shape 12"/>
            <p:cNvSpPr/>
            <p:nvPr/>
          </p:nvSpPr>
          <p:spPr>
            <a:xfrm>
              <a:off x="1406215" y="4120886"/>
              <a:ext cx="1480437" cy="50674"/>
            </a:xfrm>
            <a:custGeom>
              <a:avLst/>
              <a:gdLst/>
              <a:ahLst/>
              <a:cxnLst>
                <a:cxn ang="0">
                  <a:pos x="wd2" y="hd2"/>
                </a:cxn>
                <a:cxn ang="5400000">
                  <a:pos x="wd2" y="hd2"/>
                </a:cxn>
                <a:cxn ang="10800000">
                  <a:pos x="wd2" y="hd2"/>
                </a:cxn>
                <a:cxn ang="16200000">
                  <a:pos x="wd2" y="hd2"/>
                </a:cxn>
              </a:cxnLst>
              <a:rect l="0" t="0" r="r" b="b"/>
              <a:pathLst>
                <a:path w="21517" h="21600" fill="norm" stroke="1" extrusionOk="0">
                  <a:moveTo>
                    <a:pt x="21516" y="0"/>
                  </a:moveTo>
                  <a:lnTo>
                    <a:pt x="21513" y="0"/>
                  </a:lnTo>
                  <a:cubicBezTo>
                    <a:pt x="21488" y="4170"/>
                    <a:pt x="21269" y="8231"/>
                    <a:pt x="20568" y="9989"/>
                  </a:cubicBezTo>
                  <a:cubicBezTo>
                    <a:pt x="19269" y="13239"/>
                    <a:pt x="17336" y="12776"/>
                    <a:pt x="17336" y="12776"/>
                  </a:cubicBezTo>
                  <a:lnTo>
                    <a:pt x="4182" y="12776"/>
                  </a:lnTo>
                  <a:cubicBezTo>
                    <a:pt x="4182" y="12776"/>
                    <a:pt x="2249" y="13239"/>
                    <a:pt x="950" y="9989"/>
                  </a:cubicBezTo>
                  <a:cubicBezTo>
                    <a:pt x="249" y="8231"/>
                    <a:pt x="30" y="4170"/>
                    <a:pt x="5" y="0"/>
                  </a:cubicBezTo>
                  <a:lnTo>
                    <a:pt x="2" y="0"/>
                  </a:lnTo>
                  <a:cubicBezTo>
                    <a:pt x="2" y="0"/>
                    <a:pt x="-41" y="10806"/>
                    <a:pt x="329" y="15335"/>
                  </a:cubicBezTo>
                  <a:cubicBezTo>
                    <a:pt x="700" y="19864"/>
                    <a:pt x="2097" y="21600"/>
                    <a:pt x="2975" y="21600"/>
                  </a:cubicBezTo>
                  <a:cubicBezTo>
                    <a:pt x="3492" y="21600"/>
                    <a:pt x="6650" y="21600"/>
                    <a:pt x="9161" y="21600"/>
                  </a:cubicBezTo>
                  <a:cubicBezTo>
                    <a:pt x="10917" y="21600"/>
                    <a:pt x="12357" y="21600"/>
                    <a:pt x="12357" y="21600"/>
                  </a:cubicBezTo>
                  <a:cubicBezTo>
                    <a:pt x="14868" y="21600"/>
                    <a:pt x="18026" y="21600"/>
                    <a:pt x="18543" y="21600"/>
                  </a:cubicBezTo>
                  <a:cubicBezTo>
                    <a:pt x="19421" y="21600"/>
                    <a:pt x="20818" y="19864"/>
                    <a:pt x="21189" y="15335"/>
                  </a:cubicBezTo>
                  <a:cubicBezTo>
                    <a:pt x="21559" y="10806"/>
                    <a:pt x="21516" y="0"/>
                    <a:pt x="21516" y="0"/>
                  </a:cubicBezTo>
                  <a:close/>
                </a:path>
              </a:pathLst>
            </a:custGeom>
            <a:gradFill flip="none" rotWithShape="1">
              <a:gsLst>
                <a:gs pos="0">
                  <a:srgbClr val="6A6A6A"/>
                </a:gs>
                <a:gs pos="13000">
                  <a:srgbClr val="F5F8FA"/>
                </a:gs>
                <a:gs pos="87000">
                  <a:srgbClr val="F5F8FA"/>
                </a:gs>
                <a:gs pos="100000">
                  <a:srgbClr val="6A6A6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6" name="Shape 13"/>
            <p:cNvSpPr/>
            <p:nvPr/>
          </p:nvSpPr>
          <p:spPr>
            <a:xfrm>
              <a:off x="1406245"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35000">
                  <a:srgbClr val="FFFFFF">
                    <a:alpha val="0"/>
                  </a:srgbClr>
                </a:gs>
                <a:gs pos="94000">
                  <a:srgbClr val="F5F8FA"/>
                </a:gs>
              </a:gsLst>
              <a:lin ang="9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7" name="Shape 14"/>
            <p:cNvSpPr/>
            <p:nvPr/>
          </p:nvSpPr>
          <p:spPr>
            <a:xfrm>
              <a:off x="2322543"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21000">
                  <a:srgbClr val="F5F8FA"/>
                </a:gs>
                <a:gs pos="78000">
                  <a:srgbClr val="EEEFF1">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8" name="Shape 15"/>
            <p:cNvSpPr/>
            <p:nvPr/>
          </p:nvSpPr>
          <p:spPr>
            <a:xfrm>
              <a:off x="2007568" y="0"/>
              <a:ext cx="2288737" cy="29267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58"/>
                  </a:moveTo>
                  <a:cubicBezTo>
                    <a:pt x="21600" y="518"/>
                    <a:pt x="21009" y="0"/>
                    <a:pt x="20281" y="0"/>
                  </a:cubicBezTo>
                  <a:lnTo>
                    <a:pt x="13897" y="0"/>
                  </a:lnTo>
                  <a:lnTo>
                    <a:pt x="0" y="21600"/>
                  </a:lnTo>
                  <a:lnTo>
                    <a:pt x="21600" y="21600"/>
                  </a:lnTo>
                  <a:cubicBezTo>
                    <a:pt x="21600" y="21600"/>
                    <a:pt x="21600" y="1158"/>
                    <a:pt x="21600" y="1158"/>
                  </a:cubicBezTo>
                  <a:close/>
                </a:path>
              </a:pathLst>
            </a:custGeom>
            <a:gradFill flip="none" rotWithShape="1">
              <a:gsLst>
                <a:gs pos="0">
                  <a:srgbClr val="FFFFFF">
                    <a:alpha val="60000"/>
                  </a:srgbClr>
                </a:gs>
                <a:gs pos="91000">
                  <a:srgbClr val="FFFFFF">
                    <a:alpha val="1500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9" name="Shape 16"/>
            <p:cNvSpPr/>
            <p:nvPr/>
          </p:nvSpPr>
          <p:spPr>
            <a:xfrm>
              <a:off x="-1" y="2925105"/>
              <a:ext cx="429628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cubicBezTo>
                    <a:pt x="21600" y="0"/>
                    <a:pt x="0" y="0"/>
                    <a:pt x="0" y="0"/>
                  </a:cubicBezTo>
                  <a:close/>
                </a:path>
              </a:pathLst>
            </a:custGeom>
            <a:gradFill flip="none" rotWithShape="1">
              <a:gsLst>
                <a:gs pos="0">
                  <a:srgbClr val="E1E1E3">
                    <a:alpha val="0"/>
                  </a:srgbClr>
                </a:gs>
                <a:gs pos="100000">
                  <a:srgbClr val="9EA0A4">
                    <a:alpha val="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0" name="Shape 17"/>
            <p:cNvSpPr/>
            <p:nvPr/>
          </p:nvSpPr>
          <p:spPr>
            <a:xfrm>
              <a:off x="2118922" y="57135"/>
              <a:ext cx="55724" cy="62545"/>
            </a:xfrm>
            <a:prstGeom prst="ellipse">
              <a:avLst/>
            </a:prstGeom>
            <a:gradFill flip="none" rotWithShape="1">
              <a:gsLst>
                <a:gs pos="28000">
                  <a:srgbClr val="666666"/>
                </a:gs>
                <a:gs pos="86000">
                  <a:srgbClr val="090909"/>
                </a:gs>
              </a:gsLst>
              <a:lin ang="3558017"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1" name="Shape 18"/>
            <p:cNvSpPr/>
            <p:nvPr/>
          </p:nvSpPr>
          <p:spPr>
            <a:xfrm>
              <a:off x="2125286" y="64277"/>
              <a:ext cx="43907" cy="492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flip="none" rotWithShape="1">
              <a:gsLst>
                <a:gs pos="30000">
                  <a:srgbClr val="474747"/>
                </a:gs>
                <a:gs pos="70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2" name="Shape 19"/>
            <p:cNvSpPr/>
            <p:nvPr/>
          </p:nvSpPr>
          <p:spPr>
            <a:xfrm>
              <a:off x="2140241" y="8183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814" name="Picture Placeholder 1"/>
          <p:cNvSpPr/>
          <p:nvPr>
            <p:ph type="pic" sz="quarter" idx="21"/>
          </p:nvPr>
        </p:nvSpPr>
        <p:spPr>
          <a:xfrm>
            <a:off x="4549230" y="1360066"/>
            <a:ext cx="3926781" cy="2498125"/>
          </a:xfrm>
          <a:prstGeom prst="rect">
            <a:avLst/>
          </a:prstGeom>
        </p:spPr>
        <p:txBody>
          <a:bodyPr lIns="91439" rIns="91439"/>
          <a:lstStyle/>
          <a:p>
            <a:pPr/>
          </a:p>
        </p:txBody>
      </p:sp>
      <p:sp>
        <p:nvSpPr>
          <p:cNvPr id="815" name="Body Level One…"/>
          <p:cNvSpPr txBox="1"/>
          <p:nvPr>
            <p:ph type="body" sz="quarter" idx="1" hasCustomPrompt="1"/>
          </p:nvPr>
        </p:nvSpPr>
        <p:spPr>
          <a:xfrm>
            <a:off x="474132" y="1074185"/>
            <a:ext cx="3505210" cy="1143901"/>
          </a:xfrm>
          <a:prstGeom prst="rect">
            <a:avLst/>
          </a:prstGeom>
        </p:spPr>
        <p:txBody>
          <a:bodyPr lIns="0" tIns="0" rIns="0" bIns="0">
            <a:normAutofit fontScale="100000" lnSpcReduction="0"/>
          </a:bodyPr>
          <a:lstStyle>
            <a:lvl1pPr marL="0" indent="0" algn="r">
              <a:spcBef>
                <a:spcPts val="0"/>
              </a:spcBef>
              <a:buSzTx/>
              <a:buFontTx/>
              <a:buNone/>
              <a:defRPr b="1" sz="3300">
                <a:solidFill>
                  <a:srgbClr val="595959"/>
                </a:solidFill>
                <a:latin typeface="Lemon/Milk"/>
                <a:ea typeface="Lemon/Milk"/>
                <a:cs typeface="Lemon/Milk"/>
                <a:sym typeface="Lemon/Milk"/>
              </a:defRPr>
            </a:lvl1pPr>
            <a:lvl2pPr marL="720072" indent="-377181" algn="r">
              <a:spcBef>
                <a:spcPts val="0"/>
              </a:spcBef>
              <a:buFontTx/>
              <a:defRPr b="1" sz="3300">
                <a:solidFill>
                  <a:srgbClr val="595959"/>
                </a:solidFill>
                <a:latin typeface="Lemon/Milk"/>
                <a:ea typeface="Lemon/Milk"/>
                <a:cs typeface="Lemon/Milk"/>
                <a:sym typeface="Lemon/Milk"/>
              </a:defRPr>
            </a:lvl2pPr>
            <a:lvl3pPr marL="1089904" indent="-404122" algn="r">
              <a:spcBef>
                <a:spcPts val="0"/>
              </a:spcBef>
              <a:buFontTx/>
              <a:defRPr b="1" sz="3300">
                <a:solidFill>
                  <a:srgbClr val="595959"/>
                </a:solidFill>
                <a:latin typeface="Lemon/Milk"/>
                <a:ea typeface="Lemon/Milk"/>
                <a:cs typeface="Lemon/Milk"/>
                <a:sym typeface="Lemon/Milk"/>
              </a:defRPr>
            </a:lvl3pPr>
            <a:lvl4pPr marL="1500150" indent="-471476" algn="r">
              <a:spcBef>
                <a:spcPts val="0"/>
              </a:spcBef>
              <a:buFontTx/>
              <a:defRPr b="1" sz="3300">
                <a:solidFill>
                  <a:srgbClr val="595959"/>
                </a:solidFill>
                <a:latin typeface="Lemon/Milk"/>
                <a:ea typeface="Lemon/Milk"/>
                <a:cs typeface="Lemon/Milk"/>
                <a:sym typeface="Lemon/Milk"/>
              </a:defRPr>
            </a:lvl4pPr>
            <a:lvl5pPr marL="1843042" indent="-471476" algn="r">
              <a:spcBef>
                <a:spcPts val="0"/>
              </a:spcBef>
              <a:buFontTx/>
              <a:defRPr b="1" sz="3300">
                <a:solidFill>
                  <a:srgbClr val="595959"/>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816" name="Text Placeholder 7"/>
          <p:cNvSpPr/>
          <p:nvPr>
            <p:ph type="body" sz="quarter" idx="22" hasCustomPrompt="1"/>
          </p:nvPr>
        </p:nvSpPr>
        <p:spPr>
          <a:xfrm>
            <a:off x="497534" y="2265958"/>
            <a:ext cx="348180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8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icons">
    <p:spTree>
      <p:nvGrpSpPr>
        <p:cNvPr id="1" name=""/>
        <p:cNvGrpSpPr/>
        <p:nvPr/>
      </p:nvGrpSpPr>
      <p:grpSpPr>
        <a:xfrm>
          <a:off x="0" y="0"/>
          <a:ext cx="0" cy="0"/>
          <a:chOff x="0" y="0"/>
          <a:chExt cx="0" cy="0"/>
        </a:xfrm>
      </p:grpSpPr>
      <p:sp>
        <p:nvSpPr>
          <p:cNvPr id="824"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825"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26"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827" name="Text Placeholder 7"/>
          <p:cNvSpPr/>
          <p:nvPr>
            <p:ph type="body" sz="quarter" idx="21" hasCustomPrompt="1"/>
          </p:nvPr>
        </p:nvSpPr>
        <p:spPr>
          <a:xfrm>
            <a:off x="5943248"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2"/>
                </a:solidFill>
                <a:latin typeface="FontAwesome"/>
                <a:ea typeface="FontAwesome"/>
                <a:cs typeface="FontAwesome"/>
                <a:sym typeface="FontAwesome"/>
              </a:defRPr>
            </a:lvl1pPr>
          </a:lstStyle>
          <a:p>
            <a:pPr/>
            <a:r>
              <a:t>icon</a:t>
            </a:r>
          </a:p>
        </p:txBody>
      </p:sp>
      <p:sp>
        <p:nvSpPr>
          <p:cNvPr id="828" name="Text Placeholder 7"/>
          <p:cNvSpPr/>
          <p:nvPr>
            <p:ph type="body" sz="quarter" idx="22" hasCustomPrompt="1"/>
          </p:nvPr>
        </p:nvSpPr>
        <p:spPr>
          <a:xfrm>
            <a:off x="6590227" y="2153770"/>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2"/>
                </a:solidFill>
                <a:latin typeface="Lato Black"/>
                <a:ea typeface="Lato Black"/>
                <a:cs typeface="Lato Black"/>
                <a:sym typeface="Lato Black"/>
              </a:defRPr>
            </a:lvl1pPr>
          </a:lstStyle>
          <a:p>
            <a:pPr/>
            <a:r>
              <a:t>GRAPHIC DESIGN</a:t>
            </a:r>
          </a:p>
        </p:txBody>
      </p:sp>
      <p:sp>
        <p:nvSpPr>
          <p:cNvPr id="829" name="Text Placeholder 2"/>
          <p:cNvSpPr/>
          <p:nvPr>
            <p:ph type="body" sz="quarter" idx="23" hasCustomPrompt="1"/>
          </p:nvPr>
        </p:nvSpPr>
        <p:spPr>
          <a:xfrm>
            <a:off x="6579978" y="25672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0" name="Text Placeholder 7"/>
          <p:cNvSpPr/>
          <p:nvPr>
            <p:ph type="body" sz="quarter" idx="24" hasCustomPrompt="1"/>
          </p:nvPr>
        </p:nvSpPr>
        <p:spPr>
          <a:xfrm>
            <a:off x="2582352"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1"/>
                </a:solidFill>
                <a:latin typeface="FontAwesome"/>
                <a:ea typeface="FontAwesome"/>
                <a:cs typeface="FontAwesome"/>
                <a:sym typeface="FontAwesome"/>
              </a:defRPr>
            </a:lvl1pPr>
          </a:lstStyle>
          <a:p>
            <a:pPr/>
            <a:r>
              <a:t>icon</a:t>
            </a:r>
          </a:p>
        </p:txBody>
      </p:sp>
      <p:sp>
        <p:nvSpPr>
          <p:cNvPr id="831" name="Text Placeholder 7"/>
          <p:cNvSpPr/>
          <p:nvPr>
            <p:ph type="body" sz="quarter" idx="25" hasCustomPrompt="1"/>
          </p:nvPr>
        </p:nvSpPr>
        <p:spPr>
          <a:xfrm>
            <a:off x="452440" y="2153770"/>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832" name="Text Placeholder 2"/>
          <p:cNvSpPr/>
          <p:nvPr>
            <p:ph type="body" sz="quarter" idx="26" hasCustomPrompt="1"/>
          </p:nvPr>
        </p:nvSpPr>
        <p:spPr>
          <a:xfrm>
            <a:off x="442191" y="25672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3" name="Text Placeholder 7"/>
          <p:cNvSpPr/>
          <p:nvPr>
            <p:ph type="body" sz="quarter" idx="27" hasCustomPrompt="1"/>
          </p:nvPr>
        </p:nvSpPr>
        <p:spPr>
          <a:xfrm>
            <a:off x="5943248"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4"/>
                </a:solidFill>
                <a:latin typeface="FontAwesome"/>
                <a:ea typeface="FontAwesome"/>
                <a:cs typeface="FontAwesome"/>
                <a:sym typeface="FontAwesome"/>
              </a:defRPr>
            </a:lvl1pPr>
          </a:lstStyle>
          <a:p>
            <a:pPr/>
            <a:r>
              <a:t>icon</a:t>
            </a:r>
          </a:p>
        </p:txBody>
      </p:sp>
      <p:sp>
        <p:nvSpPr>
          <p:cNvPr id="834" name="Text Placeholder 7"/>
          <p:cNvSpPr/>
          <p:nvPr>
            <p:ph type="body" sz="quarter" idx="28" hasCustomPrompt="1"/>
          </p:nvPr>
        </p:nvSpPr>
        <p:spPr>
          <a:xfrm>
            <a:off x="6590227" y="35761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4"/>
                </a:solidFill>
                <a:latin typeface="Lato Black"/>
                <a:ea typeface="Lato Black"/>
                <a:cs typeface="Lato Black"/>
                <a:sym typeface="Lato Black"/>
              </a:defRPr>
            </a:lvl1pPr>
          </a:lstStyle>
          <a:p>
            <a:pPr/>
            <a:r>
              <a:t>GRAPHIC DESIGN</a:t>
            </a:r>
          </a:p>
        </p:txBody>
      </p:sp>
      <p:sp>
        <p:nvSpPr>
          <p:cNvPr id="835" name="Text Placeholder 2"/>
          <p:cNvSpPr/>
          <p:nvPr>
            <p:ph type="body" sz="quarter" idx="29" hasCustomPrompt="1"/>
          </p:nvPr>
        </p:nvSpPr>
        <p:spPr>
          <a:xfrm>
            <a:off x="6579978" y="39896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6" name="Text Placeholder 7"/>
          <p:cNvSpPr/>
          <p:nvPr>
            <p:ph type="body" sz="quarter" idx="30" hasCustomPrompt="1"/>
          </p:nvPr>
        </p:nvSpPr>
        <p:spPr>
          <a:xfrm>
            <a:off x="2582352"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3"/>
                </a:solidFill>
                <a:latin typeface="FontAwesome"/>
                <a:ea typeface="FontAwesome"/>
                <a:cs typeface="FontAwesome"/>
                <a:sym typeface="FontAwesome"/>
              </a:defRPr>
            </a:lvl1pPr>
          </a:lstStyle>
          <a:p>
            <a:pPr/>
            <a:r>
              <a:t>icon</a:t>
            </a:r>
          </a:p>
        </p:txBody>
      </p:sp>
      <p:sp>
        <p:nvSpPr>
          <p:cNvPr id="837" name="Text Placeholder 7"/>
          <p:cNvSpPr/>
          <p:nvPr>
            <p:ph type="body" sz="quarter" idx="31" hasCustomPrompt="1"/>
          </p:nvPr>
        </p:nvSpPr>
        <p:spPr>
          <a:xfrm>
            <a:off x="452440" y="35761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838" name="Text Placeholder 2"/>
          <p:cNvSpPr/>
          <p:nvPr>
            <p:ph type="body" sz="quarter" idx="32" hasCustomPrompt="1"/>
          </p:nvPr>
        </p:nvSpPr>
        <p:spPr>
          <a:xfrm>
            <a:off x="442191" y="39896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9" name="Text Placeholder 7"/>
          <p:cNvSpPr/>
          <p:nvPr>
            <p:ph type="body" sz="quarter" idx="33" hasCustomPrompt="1"/>
          </p:nvPr>
        </p:nvSpPr>
        <p:spPr>
          <a:xfrm>
            <a:off x="5943248"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6"/>
                </a:solidFill>
                <a:latin typeface="FontAwesome"/>
                <a:ea typeface="FontAwesome"/>
                <a:cs typeface="FontAwesome"/>
                <a:sym typeface="FontAwesome"/>
              </a:defRPr>
            </a:lvl1pPr>
          </a:lstStyle>
          <a:p>
            <a:pPr/>
            <a:r>
              <a:t>icon</a:t>
            </a:r>
          </a:p>
        </p:txBody>
      </p:sp>
      <p:sp>
        <p:nvSpPr>
          <p:cNvPr id="840" name="Text Placeholder 7"/>
          <p:cNvSpPr/>
          <p:nvPr>
            <p:ph type="body" sz="quarter" idx="34" hasCustomPrompt="1"/>
          </p:nvPr>
        </p:nvSpPr>
        <p:spPr>
          <a:xfrm>
            <a:off x="6590227" y="49985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6"/>
                </a:solidFill>
                <a:latin typeface="Lato Black"/>
                <a:ea typeface="Lato Black"/>
                <a:cs typeface="Lato Black"/>
                <a:sym typeface="Lato Black"/>
              </a:defRPr>
            </a:lvl1pPr>
          </a:lstStyle>
          <a:p>
            <a:pPr/>
            <a:r>
              <a:t>GRAPHIC DESIGN</a:t>
            </a:r>
          </a:p>
        </p:txBody>
      </p:sp>
      <p:sp>
        <p:nvSpPr>
          <p:cNvPr id="841" name="Text Placeholder 2"/>
          <p:cNvSpPr/>
          <p:nvPr>
            <p:ph type="body" sz="quarter" idx="35" hasCustomPrompt="1"/>
          </p:nvPr>
        </p:nvSpPr>
        <p:spPr>
          <a:xfrm>
            <a:off x="6579978" y="54120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2" name="Text Placeholder 7"/>
          <p:cNvSpPr/>
          <p:nvPr>
            <p:ph type="body" sz="quarter" idx="36" hasCustomPrompt="1"/>
          </p:nvPr>
        </p:nvSpPr>
        <p:spPr>
          <a:xfrm>
            <a:off x="2582352"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5"/>
                </a:solidFill>
                <a:latin typeface="FontAwesome"/>
                <a:ea typeface="FontAwesome"/>
                <a:cs typeface="FontAwesome"/>
                <a:sym typeface="FontAwesome"/>
              </a:defRPr>
            </a:lvl1pPr>
          </a:lstStyle>
          <a:p>
            <a:pPr/>
            <a:r>
              <a:t>icon</a:t>
            </a:r>
          </a:p>
        </p:txBody>
      </p:sp>
      <p:sp>
        <p:nvSpPr>
          <p:cNvPr id="843" name="Text Placeholder 7"/>
          <p:cNvSpPr/>
          <p:nvPr>
            <p:ph type="body" sz="quarter" idx="37" hasCustomPrompt="1"/>
          </p:nvPr>
        </p:nvSpPr>
        <p:spPr>
          <a:xfrm>
            <a:off x="452440" y="49985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844" name="Text Placeholder 2"/>
          <p:cNvSpPr/>
          <p:nvPr>
            <p:ph type="body" sz="quarter" idx="38" hasCustomPrompt="1"/>
          </p:nvPr>
        </p:nvSpPr>
        <p:spPr>
          <a:xfrm>
            <a:off x="442191" y="54120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2">
    <p:spTree>
      <p:nvGrpSpPr>
        <p:cNvPr id="1" name=""/>
        <p:cNvGrpSpPr/>
        <p:nvPr/>
      </p:nvGrpSpPr>
      <p:grpSpPr>
        <a:xfrm>
          <a:off x="0" y="0"/>
          <a:ext cx="0" cy="0"/>
          <a:chOff x="0" y="0"/>
          <a:chExt cx="0" cy="0"/>
        </a:xfrm>
      </p:grpSpPr>
      <p:sp>
        <p:nvSpPr>
          <p:cNvPr id="76" name="Picture Placeholder 2"/>
          <p:cNvSpPr/>
          <p:nvPr>
            <p:ph type="pic" idx="21"/>
          </p:nvPr>
        </p:nvSpPr>
        <p:spPr>
          <a:xfrm>
            <a:off x="0" y="0"/>
            <a:ext cx="9144000" cy="6858000"/>
          </a:xfrm>
          <a:prstGeom prst="rect">
            <a:avLst/>
          </a:prstGeom>
        </p:spPr>
        <p:txBody>
          <a:bodyPr lIns="91439" rIns="91439"/>
          <a:lstStyle/>
          <a:p>
            <a:pPr/>
          </a:p>
        </p:txBody>
      </p:sp>
      <p:sp>
        <p:nvSpPr>
          <p:cNvPr id="77" name="Picture Placeholder 2"/>
          <p:cNvSpPr/>
          <p:nvPr>
            <p:ph type="pic" sz="half" idx="22"/>
          </p:nvPr>
        </p:nvSpPr>
        <p:spPr>
          <a:xfrm>
            <a:off x="1756386" y="1"/>
            <a:ext cx="6519961" cy="3307645"/>
          </a:xfrm>
          <a:prstGeom prst="rect">
            <a:avLst/>
          </a:prstGeom>
        </p:spPr>
        <p:txBody>
          <a:bodyPr lIns="91439" rIns="91439"/>
          <a:lstStyle/>
          <a:p>
            <a:pPr/>
          </a:p>
        </p:txBody>
      </p:sp>
      <p:sp>
        <p:nvSpPr>
          <p:cNvPr id="78" name="title example here"/>
          <p:cNvSpPr txBox="1"/>
          <p:nvPr>
            <p:ph type="title" hasCustomPrompt="1"/>
          </p:nvPr>
        </p:nvSpPr>
        <p:spPr>
          <a:xfrm>
            <a:off x="685801" y="3858810"/>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79" name="Body Level One…"/>
          <p:cNvSpPr txBox="1"/>
          <p:nvPr>
            <p:ph type="body" sz="quarter" idx="1" hasCustomPrompt="1"/>
          </p:nvPr>
        </p:nvSpPr>
        <p:spPr>
          <a:xfrm>
            <a:off x="685801" y="5811194"/>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p:spTree>
      <p:nvGrpSpPr>
        <p:cNvPr id="1" name=""/>
        <p:cNvGrpSpPr/>
        <p:nvPr/>
      </p:nvGrpSpPr>
      <p:grpSpPr>
        <a:xfrm>
          <a:off x="0" y="0"/>
          <a:ext cx="0" cy="0"/>
          <a:chOff x="0" y="0"/>
          <a:chExt cx="0" cy="0"/>
        </a:xfrm>
      </p:grpSpPr>
      <p:sp>
        <p:nvSpPr>
          <p:cNvPr id="87" name="Picture Placeholder 2"/>
          <p:cNvSpPr/>
          <p:nvPr>
            <p:ph type="pic" idx="21"/>
          </p:nvPr>
        </p:nvSpPr>
        <p:spPr>
          <a:xfrm>
            <a:off x="0" y="0"/>
            <a:ext cx="9144000" cy="6858000"/>
          </a:xfrm>
          <a:prstGeom prst="rect">
            <a:avLst/>
          </a:prstGeom>
        </p:spPr>
        <p:txBody>
          <a:bodyPr lIns="91439" rIns="91439"/>
          <a:lstStyle/>
          <a:p>
            <a:pPr/>
          </a:p>
        </p:txBody>
      </p:sp>
      <p:sp>
        <p:nvSpPr>
          <p:cNvPr id="88" name="Picture Placeholder 2"/>
          <p:cNvSpPr/>
          <p:nvPr>
            <p:ph type="pic" sz="half" idx="22"/>
          </p:nvPr>
        </p:nvSpPr>
        <p:spPr>
          <a:xfrm>
            <a:off x="-538083" y="3262490"/>
            <a:ext cx="6519961" cy="3307645"/>
          </a:xfrm>
          <a:prstGeom prst="rect">
            <a:avLst/>
          </a:prstGeom>
        </p:spPr>
        <p:txBody>
          <a:bodyPr lIns="91439" rIns="91439"/>
          <a:lstStyle/>
          <a:p>
            <a:pPr/>
          </a:p>
        </p:txBody>
      </p:sp>
      <p:sp>
        <p:nvSpPr>
          <p:cNvPr id="89"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90"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0">
    <p:spTree>
      <p:nvGrpSpPr>
        <p:cNvPr id="1" name=""/>
        <p:cNvGrpSpPr/>
        <p:nvPr/>
      </p:nvGrpSpPr>
      <p:grpSpPr>
        <a:xfrm>
          <a:off x="0" y="0"/>
          <a:ext cx="0" cy="0"/>
          <a:chOff x="0" y="0"/>
          <a:chExt cx="0" cy="0"/>
        </a:xfrm>
      </p:grpSpPr>
      <p:sp>
        <p:nvSpPr>
          <p:cNvPr id="98" name="Picture Placeholder 2"/>
          <p:cNvSpPr/>
          <p:nvPr>
            <p:ph type="pic" idx="21"/>
          </p:nvPr>
        </p:nvSpPr>
        <p:spPr>
          <a:xfrm>
            <a:off x="0" y="0"/>
            <a:ext cx="9144000" cy="6858000"/>
          </a:xfrm>
          <a:prstGeom prst="rect">
            <a:avLst/>
          </a:prstGeom>
        </p:spPr>
        <p:txBody>
          <a:bodyPr lIns="91439" rIns="91439"/>
          <a:lstStyle/>
          <a:p>
            <a:pPr/>
          </a:p>
        </p:txBody>
      </p:sp>
      <p:sp>
        <p:nvSpPr>
          <p:cNvPr id="99" name="Picture Placeholder 2"/>
          <p:cNvSpPr/>
          <p:nvPr>
            <p:ph type="pic" sz="half" idx="22"/>
          </p:nvPr>
        </p:nvSpPr>
        <p:spPr>
          <a:xfrm>
            <a:off x="-538083" y="3262490"/>
            <a:ext cx="6519961" cy="3307645"/>
          </a:xfrm>
          <a:prstGeom prst="rect">
            <a:avLst/>
          </a:prstGeom>
        </p:spPr>
        <p:txBody>
          <a:bodyPr lIns="91439" rIns="91439"/>
          <a:lstStyle/>
          <a:p>
            <a:pPr/>
          </a:p>
        </p:txBody>
      </p:sp>
      <p:sp>
        <p:nvSpPr>
          <p:cNvPr id="10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10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Lst>
  <p:transition xmlns:p14="http://schemas.microsoft.com/office/powerpoint/2010/main" spd="med" advClick="1"/>
  <p:txStyles>
    <p:titleStyle>
      <a:lvl1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1pPr>
      <a:lvl2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2pPr>
      <a:lvl3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3pPr>
      <a:lvl4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4pPr>
      <a:lvl5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5pPr>
      <a:lvl6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6pPr>
      <a:lvl7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7pPr>
      <a:lvl8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8pPr>
      <a:lvl9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9pPr>
    </p:titleStyle>
    <p:bodyStyle>
      <a:lvl1pPr marL="171446" marR="0" indent="-171446"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1pPr>
      <a:lvl2pPr marL="548626" marR="0" indent="-205735"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2pPr>
      <a:lvl3pPr marL="906212"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3pPr>
      <a:lvl4pPr marL="1285843"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4pPr>
      <a:lvl5pPr marL="1628735"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5pPr>
      <a:lvl6pPr marL="1934887"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6pPr>
      <a:lvl7pPr marL="2277779"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7pPr>
      <a:lvl8pPr marL="2620670"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8pPr>
      <a:lvl9pPr marL="2963561"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9pPr>
    </p:bodyStyle>
    <p:otherStyle>
      <a:lvl1pPr marL="0" marR="0" indent="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1pPr>
      <a:lvl2pPr marL="0" marR="0" indent="3429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2pPr>
      <a:lvl3pPr marL="0" marR="0" indent="6858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3pPr>
      <a:lvl4pPr marL="0" marR="0" indent="10287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4pPr>
      <a:lvl5pPr marL="0" marR="0" indent="13716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5pPr>
      <a:lvl6pPr marL="0" marR="0" indent="17145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6pPr>
      <a:lvl7pPr marL="0" marR="0" indent="20574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7pPr>
      <a:lvl8pPr marL="0" marR="0" indent="24003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8pPr>
      <a:lvl9pPr marL="0" marR="0" indent="27432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4" name="chasing-real-estate.jpg" descr="chasing-real-estate.jpg"/>
          <p:cNvPicPr>
            <a:picLocks noChangeAspect="1"/>
          </p:cNvPicPr>
          <p:nvPr/>
        </p:nvPicPr>
        <p:blipFill>
          <a:blip r:embed="rId2">
            <a:extLst/>
          </a:blip>
          <a:stretch>
            <a:fillRect/>
          </a:stretch>
        </p:blipFill>
        <p:spPr>
          <a:xfrm>
            <a:off x="0" y="502919"/>
            <a:ext cx="9144001" cy="40640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6" name="title example here"/>
          <p:cNvSpPr txBox="1"/>
          <p:nvPr>
            <p:ph type="title"/>
          </p:nvPr>
        </p:nvSpPr>
        <p:spPr>
          <a:prstGeom prst="rect">
            <a:avLst/>
          </a:prstGeom>
        </p:spPr>
        <p:txBody>
          <a:bodyPr/>
          <a:lstStyle/>
          <a:p>
            <a:pPr/>
          </a:p>
        </p:txBody>
      </p:sp>
      <p:sp>
        <p:nvSpPr>
          <p:cNvPr id="857" name="Subitle Example here"/>
          <p:cNvSpPr txBox="1"/>
          <p:nvPr>
            <p:ph type="body" sz="quarter" idx="1"/>
          </p:nvPr>
        </p:nvSpPr>
        <p:spPr>
          <a:prstGeom prst="rect">
            <a:avLst/>
          </a:prstGeom>
        </p:spPr>
        <p:txBody>
          <a:bodyPr/>
          <a:lstStyle/>
          <a:p>
            <a:pPr/>
          </a:p>
        </p:txBody>
      </p:sp>
      <p:pic>
        <p:nvPicPr>
          <p:cNvPr id="858" name="Screen Shot 2022-10-18 at 6.26.50 AM.png" descr="Screen Shot 2022-10-18 at 6.26.50 AM.png"/>
          <p:cNvPicPr>
            <a:picLocks noChangeAspect="1"/>
          </p:cNvPicPr>
          <p:nvPr/>
        </p:nvPicPr>
        <p:blipFill>
          <a:blip r:embed="rId2">
            <a:extLst/>
          </a:blip>
          <a:stretch>
            <a:fillRect/>
          </a:stretch>
        </p:blipFill>
        <p:spPr>
          <a:xfrm>
            <a:off x="19050" y="0"/>
            <a:ext cx="9105900" cy="6858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title example here"/>
          <p:cNvSpPr txBox="1"/>
          <p:nvPr>
            <p:ph type="title"/>
          </p:nvPr>
        </p:nvSpPr>
        <p:spPr>
          <a:prstGeom prst="rect">
            <a:avLst/>
          </a:prstGeom>
        </p:spPr>
        <p:txBody>
          <a:bodyPr/>
          <a:lstStyle/>
          <a:p>
            <a:pPr/>
          </a:p>
        </p:txBody>
      </p:sp>
      <p:sp>
        <p:nvSpPr>
          <p:cNvPr id="861" name="Subitle Example here"/>
          <p:cNvSpPr txBox="1"/>
          <p:nvPr>
            <p:ph type="body" sz="quarter" idx="1"/>
          </p:nvPr>
        </p:nvSpPr>
        <p:spPr>
          <a:prstGeom prst="rect">
            <a:avLst/>
          </a:prstGeom>
        </p:spPr>
        <p:txBody>
          <a:bodyPr/>
          <a:lstStyle/>
          <a:p>
            <a:pPr/>
          </a:p>
        </p:txBody>
      </p:sp>
      <p:pic>
        <p:nvPicPr>
          <p:cNvPr id="862" name="Screen Shot 2022-10-18 at 6.27.11 AM.png" descr="Screen Shot 2022-10-18 at 6.27.11 AM.png"/>
          <p:cNvPicPr>
            <a:picLocks noChangeAspect="1"/>
          </p:cNvPicPr>
          <p:nvPr/>
        </p:nvPicPr>
        <p:blipFill>
          <a:blip r:embed="rId2">
            <a:extLst/>
          </a:blip>
          <a:stretch>
            <a:fillRect/>
          </a:stretch>
        </p:blipFill>
        <p:spPr>
          <a:xfrm>
            <a:off x="6350" y="0"/>
            <a:ext cx="9131300" cy="6858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4" name="title example here"/>
          <p:cNvSpPr txBox="1"/>
          <p:nvPr>
            <p:ph type="title"/>
          </p:nvPr>
        </p:nvSpPr>
        <p:spPr>
          <a:prstGeom prst="rect">
            <a:avLst/>
          </a:prstGeom>
        </p:spPr>
        <p:txBody>
          <a:bodyPr/>
          <a:lstStyle/>
          <a:p>
            <a:pPr/>
          </a:p>
        </p:txBody>
      </p:sp>
      <p:sp>
        <p:nvSpPr>
          <p:cNvPr id="865" name="Subitle Example here"/>
          <p:cNvSpPr txBox="1"/>
          <p:nvPr>
            <p:ph type="body" sz="quarter" idx="1"/>
          </p:nvPr>
        </p:nvSpPr>
        <p:spPr>
          <a:prstGeom prst="rect">
            <a:avLst/>
          </a:prstGeom>
        </p:spPr>
        <p:txBody>
          <a:bodyPr/>
          <a:lstStyle/>
          <a:p>
            <a:pPr/>
          </a:p>
        </p:txBody>
      </p:sp>
      <p:pic>
        <p:nvPicPr>
          <p:cNvPr id="866" name="Screen Shot 2022-10-18 at 6.26.36 AM.png" descr="Screen Shot 2022-10-18 at 6.26.36 AM.png"/>
          <p:cNvPicPr>
            <a:picLocks noChangeAspect="1"/>
          </p:cNvPicPr>
          <p:nvPr/>
        </p:nvPicPr>
        <p:blipFill>
          <a:blip r:embed="rId2">
            <a:extLst/>
          </a:blip>
          <a:stretch>
            <a:fillRect/>
          </a:stretch>
        </p:blipFill>
        <p:spPr>
          <a:xfrm>
            <a:off x="12700" y="0"/>
            <a:ext cx="9118600" cy="6858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8" name="title example here"/>
          <p:cNvSpPr txBox="1"/>
          <p:nvPr>
            <p:ph type="title"/>
          </p:nvPr>
        </p:nvSpPr>
        <p:spPr>
          <a:prstGeom prst="rect">
            <a:avLst/>
          </a:prstGeom>
        </p:spPr>
        <p:txBody>
          <a:bodyPr/>
          <a:lstStyle/>
          <a:p>
            <a:pPr/>
          </a:p>
        </p:txBody>
      </p:sp>
      <p:sp>
        <p:nvSpPr>
          <p:cNvPr id="869" name="Subitle Example here"/>
          <p:cNvSpPr txBox="1"/>
          <p:nvPr>
            <p:ph type="body" sz="quarter" idx="1"/>
          </p:nvPr>
        </p:nvSpPr>
        <p:spPr>
          <a:prstGeom prst="rect">
            <a:avLst/>
          </a:prstGeom>
        </p:spPr>
        <p:txBody>
          <a:bodyPr/>
          <a:lstStyle/>
          <a:p>
            <a:pPr/>
          </a:p>
        </p:txBody>
      </p:sp>
      <p:pic>
        <p:nvPicPr>
          <p:cNvPr id="870" name="Screen Shot 2022-10-17 at 1.18.38 PM.png" descr="Screen Shot 2022-10-17 at 1.18.38 PM.png"/>
          <p:cNvPicPr>
            <a:picLocks noChangeAspect="1"/>
          </p:cNvPicPr>
          <p:nvPr/>
        </p:nvPicPr>
        <p:blipFill>
          <a:blip r:embed="rId2">
            <a:extLst/>
          </a:blip>
          <a:stretch>
            <a:fillRect/>
          </a:stretch>
        </p:blipFill>
        <p:spPr>
          <a:xfrm>
            <a:off x="127000" y="0"/>
            <a:ext cx="8890000" cy="6858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2" name="title example here"/>
          <p:cNvSpPr txBox="1"/>
          <p:nvPr>
            <p:ph type="title"/>
          </p:nvPr>
        </p:nvSpPr>
        <p:spPr>
          <a:prstGeom prst="rect">
            <a:avLst/>
          </a:prstGeom>
        </p:spPr>
        <p:txBody>
          <a:bodyPr/>
          <a:lstStyle/>
          <a:p>
            <a:pPr/>
          </a:p>
        </p:txBody>
      </p:sp>
      <p:sp>
        <p:nvSpPr>
          <p:cNvPr id="873" name="Subitle Example here"/>
          <p:cNvSpPr txBox="1"/>
          <p:nvPr>
            <p:ph type="body" sz="quarter" idx="1"/>
          </p:nvPr>
        </p:nvSpPr>
        <p:spPr>
          <a:prstGeom prst="rect">
            <a:avLst/>
          </a:prstGeom>
        </p:spPr>
        <p:txBody>
          <a:bodyPr/>
          <a:lstStyle/>
          <a:p>
            <a:pPr/>
          </a:p>
        </p:txBody>
      </p:sp>
      <p:pic>
        <p:nvPicPr>
          <p:cNvPr id="874" name="Screen Shot 2022-10-17 at 1.19.06 PM.png" descr="Screen Shot 2022-10-17 at 1.19.06 PM.png"/>
          <p:cNvPicPr>
            <a:picLocks noChangeAspect="1"/>
          </p:cNvPicPr>
          <p:nvPr/>
        </p:nvPicPr>
        <p:blipFill>
          <a:blip r:embed="rId2">
            <a:extLst/>
          </a:blip>
          <a:stretch>
            <a:fillRect/>
          </a:stretch>
        </p:blipFill>
        <p:spPr>
          <a:xfrm>
            <a:off x="101600" y="0"/>
            <a:ext cx="8940800" cy="68580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6" name="title example here"/>
          <p:cNvSpPr txBox="1"/>
          <p:nvPr>
            <p:ph type="title"/>
          </p:nvPr>
        </p:nvSpPr>
        <p:spPr>
          <a:prstGeom prst="rect">
            <a:avLst/>
          </a:prstGeom>
        </p:spPr>
        <p:txBody>
          <a:bodyPr/>
          <a:lstStyle/>
          <a:p>
            <a:pPr/>
          </a:p>
        </p:txBody>
      </p:sp>
      <p:sp>
        <p:nvSpPr>
          <p:cNvPr id="877" name="Subitle Example here"/>
          <p:cNvSpPr txBox="1"/>
          <p:nvPr>
            <p:ph type="body" sz="quarter" idx="1"/>
          </p:nvPr>
        </p:nvSpPr>
        <p:spPr>
          <a:prstGeom prst="rect">
            <a:avLst/>
          </a:prstGeom>
        </p:spPr>
        <p:txBody>
          <a:bodyPr/>
          <a:lstStyle/>
          <a:p>
            <a:pPr/>
          </a:p>
        </p:txBody>
      </p:sp>
      <p:pic>
        <p:nvPicPr>
          <p:cNvPr id="878" name="Screen Shot 2022-10-17 at 1.19.33 PM.png" descr="Screen Shot 2022-10-17 at 1.19.33 PM.png"/>
          <p:cNvPicPr>
            <a:picLocks noChangeAspect="1"/>
          </p:cNvPicPr>
          <p:nvPr/>
        </p:nvPicPr>
        <p:blipFill>
          <a:blip r:embed="rId2">
            <a:extLst/>
          </a:blip>
          <a:stretch>
            <a:fillRect/>
          </a:stretch>
        </p:blipFill>
        <p:spPr>
          <a:xfrm>
            <a:off x="133350" y="0"/>
            <a:ext cx="8877300" cy="6858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