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salad with fried rice, boiled eggs, and chopsticks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Bowl with salmon cakes, salad, and hummus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Bowl of pappardelle pasta with parsley butter, roasted hazelnuts, and shaved parmesan chees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, and chopsticks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, and hummus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Bowl of pappardelle pasta with parsley butter, roasted hazelnuts, and shaved parmesan cheese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creen Shot 2022-09-20 at 6.17.23 AM.png" descr="Screen Shot 2022-09-20 at 6.17.23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10416" y="-101553"/>
            <a:ext cx="18842182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Screen Shot 2022-09-20 at 6.17.37 AM.png" descr="Screen Shot 2022-09-20 at 6.17.37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17707" y="91145"/>
            <a:ext cx="18808944" cy="135337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Screen Shot 2022-09-20 at 6.11.45 AM.png" descr="Screen Shot 2022-09-20 at 6.11.45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889" y="-22912"/>
            <a:ext cx="24471209" cy="137618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Screen Shot 2022-09-20 at 6.12.18 AM.png" descr="Screen Shot 2022-09-20 at 6.12.18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0266" y="131995"/>
            <a:ext cx="24584532" cy="138369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creen Shot 2022-09-20 at 6.13.23 AM.png" descr="Screen Shot 2022-09-20 at 6.13.23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005" y="58725"/>
            <a:ext cx="24318239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