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title example here"/>
          <p:cNvSpPr txBox="1"/>
          <p:nvPr>
            <p:ph type="title"/>
          </p:nvPr>
        </p:nvSpPr>
        <p:spPr>
          <a:prstGeom prst="rect">
            <a:avLst/>
          </a:prstGeom>
        </p:spPr>
        <p:txBody>
          <a:bodyPr/>
          <a:lstStyle/>
          <a:p>
            <a:pPr/>
          </a:p>
        </p:txBody>
      </p:sp>
      <p:sp>
        <p:nvSpPr>
          <p:cNvPr id="855" name="Subitle Example here"/>
          <p:cNvSpPr txBox="1"/>
          <p:nvPr>
            <p:ph type="body" sz="quarter" idx="1"/>
          </p:nvPr>
        </p:nvSpPr>
        <p:spPr>
          <a:prstGeom prst="rect">
            <a:avLst/>
          </a:prstGeom>
        </p:spPr>
        <p:txBody>
          <a:bodyPr/>
          <a:lstStyle/>
          <a:p>
            <a:pPr/>
          </a:p>
        </p:txBody>
      </p:sp>
      <p:pic>
        <p:nvPicPr>
          <p:cNvPr id="856" name="Screen Shot 2022-06-14 at 6.27.18 AM.png" descr="Screen Shot 2022-06-14 at 6.27.18 AM.png"/>
          <p:cNvPicPr>
            <a:picLocks noChangeAspect="1"/>
          </p:cNvPicPr>
          <p:nvPr/>
        </p:nvPicPr>
        <p:blipFill>
          <a:blip r:embed="rId2">
            <a:extLst/>
          </a:blip>
          <a:stretch>
            <a:fillRect/>
          </a:stretch>
        </p:blipFill>
        <p:spPr>
          <a:xfrm>
            <a:off x="95250" y="0"/>
            <a:ext cx="8953500" cy="6858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8" name="title example here"/>
          <p:cNvSpPr txBox="1"/>
          <p:nvPr>
            <p:ph type="title"/>
          </p:nvPr>
        </p:nvSpPr>
        <p:spPr>
          <a:prstGeom prst="rect">
            <a:avLst/>
          </a:prstGeom>
        </p:spPr>
        <p:txBody>
          <a:bodyPr/>
          <a:lstStyle/>
          <a:p>
            <a:pPr/>
          </a:p>
        </p:txBody>
      </p:sp>
      <p:sp>
        <p:nvSpPr>
          <p:cNvPr id="859" name="Subitle Example here"/>
          <p:cNvSpPr txBox="1"/>
          <p:nvPr>
            <p:ph type="body" sz="quarter" idx="1"/>
          </p:nvPr>
        </p:nvSpPr>
        <p:spPr>
          <a:prstGeom prst="rect">
            <a:avLst/>
          </a:prstGeom>
        </p:spPr>
        <p:txBody>
          <a:bodyPr/>
          <a:lstStyle/>
          <a:p>
            <a:pPr/>
          </a:p>
        </p:txBody>
      </p:sp>
      <p:pic>
        <p:nvPicPr>
          <p:cNvPr id="860" name="Screen Shot 2022-06-14 at 6.27.32 AM.png" descr="Screen Shot 2022-06-14 at 6.27.32 AM.png"/>
          <p:cNvPicPr>
            <a:picLocks noChangeAspect="1"/>
          </p:cNvPicPr>
          <p:nvPr/>
        </p:nvPicPr>
        <p:blipFill>
          <a:blip r:embed="rId2">
            <a:extLst/>
          </a:blip>
          <a:stretch>
            <a:fillRect/>
          </a:stretch>
        </p:blipFill>
        <p:spPr>
          <a:xfrm>
            <a:off x="101600" y="0"/>
            <a:ext cx="89408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2" name="title example here"/>
          <p:cNvSpPr txBox="1"/>
          <p:nvPr>
            <p:ph type="title"/>
          </p:nvPr>
        </p:nvSpPr>
        <p:spPr>
          <a:prstGeom prst="rect">
            <a:avLst/>
          </a:prstGeom>
        </p:spPr>
        <p:txBody>
          <a:bodyPr/>
          <a:lstStyle/>
          <a:p>
            <a:pPr/>
          </a:p>
        </p:txBody>
      </p:sp>
      <p:sp>
        <p:nvSpPr>
          <p:cNvPr id="863" name="Subitle Example here"/>
          <p:cNvSpPr txBox="1"/>
          <p:nvPr>
            <p:ph type="body" sz="quarter" idx="1"/>
          </p:nvPr>
        </p:nvSpPr>
        <p:spPr>
          <a:prstGeom prst="rect">
            <a:avLst/>
          </a:prstGeom>
        </p:spPr>
        <p:txBody>
          <a:bodyPr/>
          <a:lstStyle/>
          <a:p>
            <a:pPr/>
          </a:p>
        </p:txBody>
      </p:sp>
      <p:pic>
        <p:nvPicPr>
          <p:cNvPr id="864" name="Screen Shot 2022-06-14 at 6.26.57 AM.png" descr="Screen Shot 2022-06-14 at 6.26.57 AM.png"/>
          <p:cNvPicPr>
            <a:picLocks noChangeAspect="1"/>
          </p:cNvPicPr>
          <p:nvPr/>
        </p:nvPicPr>
        <p:blipFill>
          <a:blip r:embed="rId2">
            <a:extLst/>
          </a:blip>
          <a:stretch>
            <a:fillRect/>
          </a:stretch>
        </p:blipFill>
        <p:spPr>
          <a:xfrm>
            <a:off x="88900" y="0"/>
            <a:ext cx="8966200" cy="6858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6" name="title example here"/>
          <p:cNvSpPr txBox="1"/>
          <p:nvPr>
            <p:ph type="title"/>
          </p:nvPr>
        </p:nvSpPr>
        <p:spPr>
          <a:prstGeom prst="rect">
            <a:avLst/>
          </a:prstGeom>
        </p:spPr>
        <p:txBody>
          <a:bodyPr/>
          <a:lstStyle/>
          <a:p>
            <a:pPr/>
          </a:p>
        </p:txBody>
      </p:sp>
      <p:sp>
        <p:nvSpPr>
          <p:cNvPr id="867" name="Subitle Example here"/>
          <p:cNvSpPr txBox="1"/>
          <p:nvPr>
            <p:ph type="body" sz="quarter" idx="1"/>
          </p:nvPr>
        </p:nvSpPr>
        <p:spPr>
          <a:prstGeom prst="rect">
            <a:avLst/>
          </a:prstGeom>
        </p:spPr>
        <p:txBody>
          <a:bodyPr/>
          <a:lstStyle/>
          <a:p>
            <a:pPr/>
          </a:p>
        </p:txBody>
      </p:sp>
      <p:pic>
        <p:nvPicPr>
          <p:cNvPr id="868" name="Screen Shot 2022-06-14 at 6.26.04 AM.png" descr="Screen Shot 2022-06-14 at 6.26.04 AM.png"/>
          <p:cNvPicPr>
            <a:picLocks noChangeAspect="1"/>
          </p:cNvPicPr>
          <p:nvPr/>
        </p:nvPicPr>
        <p:blipFill>
          <a:blip r:embed="rId2">
            <a:extLst/>
          </a:blip>
          <a:stretch>
            <a:fillRect/>
          </a:stretch>
        </p:blipFill>
        <p:spPr>
          <a:xfrm>
            <a:off x="168612" y="-414957"/>
            <a:ext cx="9144001" cy="4495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