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4" name="Shape 884"/>
          <p:cNvSpPr/>
          <p:nvPr>
            <p:ph type="sldImg"/>
          </p:nvPr>
        </p:nvSpPr>
        <p:spPr>
          <a:prstGeom prst="rect">
            <a:avLst/>
          </a:prstGeom>
        </p:spPr>
        <p:txBody>
          <a:bodyPr/>
          <a:lstStyle/>
          <a:p>
            <a:pPr/>
          </a:p>
        </p:txBody>
      </p:sp>
      <p:sp>
        <p:nvSpPr>
          <p:cNvPr id="885" name="Shape 885"/>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5-24 at 6.22.06 AM.png" descr="Screen Shot 2022-05-24 at 6.22.06 AM.png"/>
          <p:cNvPicPr>
            <a:picLocks noChangeAspect="1"/>
          </p:cNvPicPr>
          <p:nvPr/>
        </p:nvPicPr>
        <p:blipFill>
          <a:blip r:embed="rId2">
            <a:extLst/>
          </a:blip>
          <a:stretch>
            <a:fillRect/>
          </a:stretch>
        </p:blipFill>
        <p:spPr>
          <a:xfrm>
            <a:off x="537406" y="78121"/>
            <a:ext cx="8136925" cy="596707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4" name="title example here"/>
          <p:cNvSpPr txBox="1"/>
          <p:nvPr>
            <p:ph type="title"/>
          </p:nvPr>
        </p:nvSpPr>
        <p:spPr>
          <a:prstGeom prst="rect">
            <a:avLst/>
          </a:prstGeom>
        </p:spPr>
        <p:txBody>
          <a:bodyPr/>
          <a:lstStyle/>
          <a:p>
            <a:pPr/>
          </a:p>
        </p:txBody>
      </p:sp>
      <p:sp>
        <p:nvSpPr>
          <p:cNvPr id="865" name="Subitle Example here"/>
          <p:cNvSpPr txBox="1"/>
          <p:nvPr>
            <p:ph type="body" sz="quarter" idx="1"/>
          </p:nvPr>
        </p:nvSpPr>
        <p:spPr>
          <a:prstGeom prst="rect">
            <a:avLst/>
          </a:prstGeom>
        </p:spPr>
        <p:txBody>
          <a:bodyPr/>
          <a:lstStyle/>
          <a:p>
            <a:pPr/>
          </a:p>
        </p:txBody>
      </p:sp>
      <p:pic>
        <p:nvPicPr>
          <p:cNvPr id="866" name="Screen Shot 2022-05-24 at 6.22.36 AM.png" descr="Screen Shot 2022-05-24 at 6.22.36 AM.png"/>
          <p:cNvPicPr>
            <a:picLocks noChangeAspect="1"/>
          </p:cNvPicPr>
          <p:nvPr/>
        </p:nvPicPr>
        <p:blipFill>
          <a:blip r:embed="rId2">
            <a:extLst/>
          </a:blip>
          <a:stretch>
            <a:fillRect/>
          </a:stretch>
        </p:blipFill>
        <p:spPr>
          <a:xfrm>
            <a:off x="546937" y="-50568"/>
            <a:ext cx="8050126" cy="585870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8" name="title example here"/>
          <p:cNvSpPr txBox="1"/>
          <p:nvPr>
            <p:ph type="title"/>
          </p:nvPr>
        </p:nvSpPr>
        <p:spPr>
          <a:prstGeom prst="rect">
            <a:avLst/>
          </a:prstGeom>
        </p:spPr>
        <p:txBody>
          <a:bodyPr/>
          <a:lstStyle/>
          <a:p>
            <a:pPr/>
          </a:p>
        </p:txBody>
      </p:sp>
      <p:sp>
        <p:nvSpPr>
          <p:cNvPr id="869" name="Subitle Example here"/>
          <p:cNvSpPr txBox="1"/>
          <p:nvPr>
            <p:ph type="body" sz="quarter" idx="1"/>
          </p:nvPr>
        </p:nvSpPr>
        <p:spPr>
          <a:prstGeom prst="rect">
            <a:avLst/>
          </a:prstGeom>
        </p:spPr>
        <p:txBody>
          <a:bodyPr/>
          <a:lstStyle/>
          <a:p>
            <a:pPr/>
          </a:p>
        </p:txBody>
      </p:sp>
      <p:pic>
        <p:nvPicPr>
          <p:cNvPr id="870" name="Screen Shot 2022-05-24 at 5.55.47 AM.png" descr="Screen Shot 2022-05-24 at 5.55.47 AM.png"/>
          <p:cNvPicPr>
            <a:picLocks noChangeAspect="1"/>
          </p:cNvPicPr>
          <p:nvPr/>
        </p:nvPicPr>
        <p:blipFill>
          <a:blip r:embed="rId2">
            <a:extLst/>
          </a:blip>
          <a:stretch>
            <a:fillRect/>
          </a:stretch>
        </p:blipFill>
        <p:spPr>
          <a:xfrm>
            <a:off x="14814" y="302429"/>
            <a:ext cx="9388197" cy="4847675"/>
          </a:xfrm>
          <a:prstGeom prst="rect">
            <a:avLst/>
          </a:prstGeom>
          <a:ln w="12700">
            <a:miter lim="400000"/>
          </a:ln>
        </p:spPr>
      </p:pic>
      <p:sp>
        <p:nvSpPr>
          <p:cNvPr id="871" name="Line"/>
          <p:cNvSpPr/>
          <p:nvPr/>
        </p:nvSpPr>
        <p:spPr>
          <a:xfrm>
            <a:off x="1086371" y="1841387"/>
            <a:ext cx="7370995" cy="1"/>
          </a:xfrm>
          <a:prstGeom prst="line">
            <a:avLst/>
          </a:prstGeom>
          <a:ln w="38100">
            <a:solidFill>
              <a:srgbClr val="2EBF19"/>
            </a:solidFill>
            <a:custDash>
              <a:ds d="200000" sp="200000"/>
            </a:custDash>
            <a:miter lim="400000"/>
          </a:ln>
          <a:effectLst>
            <a:outerShdw sx="100000" sy="100000" kx="0" ky="0" algn="b" rotWithShape="0" blurRad="38100" dist="20000" dir="5400000">
              <a:srgbClr val="000000">
                <a:alpha val="38000"/>
              </a:srgbClr>
            </a:outerShdw>
          </a:effectLst>
        </p:spPr>
        <p:txBody>
          <a:bodyPr lIns="45719" rIns="45719"/>
          <a:lstStyle/>
          <a:p>
            <a:pPr/>
          </a:p>
        </p:txBody>
      </p:sp>
      <p:sp>
        <p:nvSpPr>
          <p:cNvPr id="872" name="Line"/>
          <p:cNvSpPr/>
          <p:nvPr/>
        </p:nvSpPr>
        <p:spPr>
          <a:xfrm>
            <a:off x="1086371" y="2726266"/>
            <a:ext cx="7370995" cy="1"/>
          </a:xfrm>
          <a:prstGeom prst="line">
            <a:avLst/>
          </a:prstGeom>
          <a:ln w="38100">
            <a:solidFill>
              <a:srgbClr val="2EBF19"/>
            </a:solidFill>
            <a:custDash>
              <a:ds d="200000" sp="200000"/>
            </a:custDash>
            <a:miter lim="400000"/>
          </a:ln>
          <a:effectLst>
            <a:outerShdw sx="100000" sy="100000" kx="0" ky="0" algn="b" rotWithShape="0" blurRad="38100" dist="20000" dir="5400000">
              <a:srgbClr val="000000">
                <a:alpha val="38000"/>
              </a:srgbClr>
            </a:outerShdw>
          </a:effectLst>
        </p:spPr>
        <p:txBody>
          <a:bodyPr lIns="45719" rIns="45719"/>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4" name="title example here"/>
          <p:cNvSpPr txBox="1"/>
          <p:nvPr>
            <p:ph type="title"/>
          </p:nvPr>
        </p:nvSpPr>
        <p:spPr>
          <a:prstGeom prst="rect">
            <a:avLst/>
          </a:prstGeom>
        </p:spPr>
        <p:txBody>
          <a:bodyPr/>
          <a:lstStyle/>
          <a:p>
            <a:pPr/>
          </a:p>
        </p:txBody>
      </p:sp>
      <p:sp>
        <p:nvSpPr>
          <p:cNvPr id="875" name="Subitle Example here"/>
          <p:cNvSpPr txBox="1"/>
          <p:nvPr>
            <p:ph type="body" sz="quarter" idx="1"/>
          </p:nvPr>
        </p:nvSpPr>
        <p:spPr>
          <a:prstGeom prst="rect">
            <a:avLst/>
          </a:prstGeom>
        </p:spPr>
        <p:txBody>
          <a:bodyPr/>
          <a:lstStyle/>
          <a:p>
            <a:pPr/>
          </a:p>
        </p:txBody>
      </p:sp>
      <p:pic>
        <p:nvPicPr>
          <p:cNvPr id="876" name="Screen Shot 2022-05-24 at 6.34.35 AM.png" descr="Screen Shot 2022-05-24 at 6.34.35 AM.png"/>
          <p:cNvPicPr>
            <a:picLocks noChangeAspect="1"/>
          </p:cNvPicPr>
          <p:nvPr/>
        </p:nvPicPr>
        <p:blipFill>
          <a:blip r:embed="rId2">
            <a:extLst/>
          </a:blip>
          <a:stretch>
            <a:fillRect/>
          </a:stretch>
        </p:blipFill>
        <p:spPr>
          <a:xfrm>
            <a:off x="-1" y="-27787"/>
            <a:ext cx="9144001" cy="6311901"/>
          </a:xfrm>
          <a:prstGeom prst="rect">
            <a:avLst/>
          </a:prstGeom>
          <a:ln w="12700">
            <a:miter lim="400000"/>
          </a:ln>
        </p:spPr>
      </p:pic>
      <p:pic>
        <p:nvPicPr>
          <p:cNvPr id="877" name="Screen Shot 2022-05-24 at 6.34.44 AM.png" descr="Screen Shot 2022-05-24 at 6.34.44 AM.png"/>
          <p:cNvPicPr>
            <a:picLocks noChangeAspect="1"/>
          </p:cNvPicPr>
          <p:nvPr/>
        </p:nvPicPr>
        <p:blipFill>
          <a:blip r:embed="rId3">
            <a:extLst/>
          </a:blip>
          <a:stretch>
            <a:fillRect/>
          </a:stretch>
        </p:blipFill>
        <p:spPr>
          <a:xfrm>
            <a:off x="254000" y="164583"/>
            <a:ext cx="8636000" cy="43180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title example here"/>
          <p:cNvSpPr txBox="1"/>
          <p:nvPr>
            <p:ph type="title"/>
          </p:nvPr>
        </p:nvSpPr>
        <p:spPr>
          <a:prstGeom prst="rect">
            <a:avLst/>
          </a:prstGeom>
        </p:spPr>
        <p:txBody>
          <a:bodyPr/>
          <a:lstStyle/>
          <a:p>
            <a:pPr/>
          </a:p>
        </p:txBody>
      </p:sp>
      <p:sp>
        <p:nvSpPr>
          <p:cNvPr id="880" name="Subitle Example here"/>
          <p:cNvSpPr txBox="1"/>
          <p:nvPr>
            <p:ph type="body" sz="quarter" idx="1"/>
          </p:nvPr>
        </p:nvSpPr>
        <p:spPr>
          <a:prstGeom prst="rect">
            <a:avLst/>
          </a:prstGeom>
        </p:spPr>
        <p:txBody>
          <a:bodyPr/>
          <a:lstStyle/>
          <a:p>
            <a:pPr/>
          </a:p>
        </p:txBody>
      </p:sp>
      <p:pic>
        <p:nvPicPr>
          <p:cNvPr id="881" name="Screen Shot 2022-05-24 at 5.57.31 AM.png" descr="Screen Shot 2022-05-24 at 5.57.31 AM.png"/>
          <p:cNvPicPr>
            <a:picLocks noChangeAspect="1"/>
          </p:cNvPicPr>
          <p:nvPr/>
        </p:nvPicPr>
        <p:blipFill>
          <a:blip r:embed="rId2">
            <a:extLst/>
          </a:blip>
          <a:stretch>
            <a:fillRect/>
          </a:stretch>
        </p:blipFill>
        <p:spPr>
          <a:xfrm>
            <a:off x="311150" y="359833"/>
            <a:ext cx="8521700" cy="4546601"/>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83"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