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Shape 888"/>
          <p:cNvSpPr/>
          <p:nvPr>
            <p:ph type="sldImg"/>
          </p:nvPr>
        </p:nvSpPr>
        <p:spPr>
          <a:prstGeom prst="rect">
            <a:avLst/>
          </a:prstGeom>
        </p:spPr>
        <p:txBody>
          <a:bodyPr/>
          <a:lstStyle/>
          <a:p>
            <a:pPr/>
          </a:p>
        </p:txBody>
      </p:sp>
      <p:sp>
        <p:nvSpPr>
          <p:cNvPr id="889" name="Shape 889"/>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5-10 at 5.45.08 AM.png" descr="Screen Shot 2022-05-10 at 5.45.08 AM.png"/>
          <p:cNvPicPr>
            <a:picLocks noChangeAspect="1"/>
          </p:cNvPicPr>
          <p:nvPr/>
        </p:nvPicPr>
        <p:blipFill>
          <a:blip r:embed="rId2">
            <a:extLst/>
          </a:blip>
          <a:stretch>
            <a:fillRect/>
          </a:stretch>
        </p:blipFill>
        <p:spPr>
          <a:xfrm>
            <a:off x="0" y="349250"/>
            <a:ext cx="9144000" cy="6159500"/>
          </a:xfrm>
          <a:prstGeom prst="rect">
            <a:avLst/>
          </a:prstGeom>
          <a:ln w="12700">
            <a:miter lim="400000"/>
          </a:ln>
        </p:spPr>
      </p:pic>
      <p:pic>
        <p:nvPicPr>
          <p:cNvPr id="863" name="Screen Shot 2022-05-10 at 5.45.22 AM.png" descr="Screen Shot 2022-05-10 at 5.45.22 AM.png"/>
          <p:cNvPicPr>
            <a:picLocks noChangeAspect="1"/>
          </p:cNvPicPr>
          <p:nvPr/>
        </p:nvPicPr>
        <p:blipFill>
          <a:blip r:embed="rId3">
            <a:extLst/>
          </a:blip>
          <a:stretch>
            <a:fillRect/>
          </a:stretch>
        </p:blipFill>
        <p:spPr>
          <a:xfrm>
            <a:off x="980018" y="-37507"/>
            <a:ext cx="7251701" cy="6604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title example here"/>
          <p:cNvSpPr txBox="1"/>
          <p:nvPr>
            <p:ph type="title"/>
          </p:nvPr>
        </p:nvSpPr>
        <p:spPr>
          <a:prstGeom prst="rect">
            <a:avLst/>
          </a:prstGeom>
        </p:spPr>
        <p:txBody>
          <a:bodyPr/>
          <a:lstStyle/>
          <a:p>
            <a:pPr/>
          </a:p>
        </p:txBody>
      </p:sp>
      <p:sp>
        <p:nvSpPr>
          <p:cNvPr id="866" name="Subitle Example here"/>
          <p:cNvSpPr txBox="1"/>
          <p:nvPr>
            <p:ph type="body" sz="quarter" idx="1"/>
          </p:nvPr>
        </p:nvSpPr>
        <p:spPr>
          <a:prstGeom prst="rect">
            <a:avLst/>
          </a:prstGeom>
        </p:spPr>
        <p:txBody>
          <a:bodyPr/>
          <a:lstStyle/>
          <a:p>
            <a:pPr/>
          </a:p>
        </p:txBody>
      </p:sp>
      <p:pic>
        <p:nvPicPr>
          <p:cNvPr id="867" name="Screen Shot 2022-05-10 at 6.00.04 AM.png" descr="Screen Shot 2022-05-10 at 6.00.04 AM.png"/>
          <p:cNvPicPr>
            <a:picLocks noChangeAspect="1"/>
          </p:cNvPicPr>
          <p:nvPr/>
        </p:nvPicPr>
        <p:blipFill>
          <a:blip r:embed="rId2">
            <a:extLst/>
          </a:blip>
          <a:stretch>
            <a:fillRect/>
          </a:stretch>
        </p:blipFill>
        <p:spPr>
          <a:xfrm>
            <a:off x="266700" y="133350"/>
            <a:ext cx="8610600" cy="47625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9" name="title example here"/>
          <p:cNvSpPr txBox="1"/>
          <p:nvPr>
            <p:ph type="title"/>
          </p:nvPr>
        </p:nvSpPr>
        <p:spPr>
          <a:prstGeom prst="rect">
            <a:avLst/>
          </a:prstGeom>
        </p:spPr>
        <p:txBody>
          <a:bodyPr/>
          <a:lstStyle/>
          <a:p>
            <a:pPr/>
          </a:p>
        </p:txBody>
      </p:sp>
      <p:sp>
        <p:nvSpPr>
          <p:cNvPr id="870" name="Subitle Example here"/>
          <p:cNvSpPr txBox="1"/>
          <p:nvPr>
            <p:ph type="body" sz="quarter" idx="1"/>
          </p:nvPr>
        </p:nvSpPr>
        <p:spPr>
          <a:prstGeom prst="rect">
            <a:avLst/>
          </a:prstGeom>
        </p:spPr>
        <p:txBody>
          <a:bodyPr/>
          <a:lstStyle/>
          <a:p>
            <a:pPr/>
          </a:p>
        </p:txBody>
      </p:sp>
      <p:pic>
        <p:nvPicPr>
          <p:cNvPr id="871" name="Screen Shot 2022-05-10 at 5.54.52 AM.png" descr="Screen Shot 2022-05-10 at 5.54.52 AM.png"/>
          <p:cNvPicPr>
            <a:picLocks noChangeAspect="1"/>
          </p:cNvPicPr>
          <p:nvPr/>
        </p:nvPicPr>
        <p:blipFill>
          <a:blip r:embed="rId2">
            <a:extLst/>
          </a:blip>
          <a:stretch>
            <a:fillRect/>
          </a:stretch>
        </p:blipFill>
        <p:spPr>
          <a:xfrm>
            <a:off x="0" y="101600"/>
            <a:ext cx="9144000" cy="66548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title example here"/>
          <p:cNvSpPr txBox="1"/>
          <p:nvPr>
            <p:ph type="title"/>
          </p:nvPr>
        </p:nvSpPr>
        <p:spPr>
          <a:prstGeom prst="rect">
            <a:avLst/>
          </a:prstGeom>
        </p:spPr>
        <p:txBody>
          <a:bodyPr/>
          <a:lstStyle/>
          <a:p>
            <a:pPr/>
          </a:p>
        </p:txBody>
      </p:sp>
      <p:sp>
        <p:nvSpPr>
          <p:cNvPr id="874" name="Subitle Example here"/>
          <p:cNvSpPr txBox="1"/>
          <p:nvPr>
            <p:ph type="body" sz="quarter" idx="1"/>
          </p:nvPr>
        </p:nvSpPr>
        <p:spPr>
          <a:prstGeom prst="rect">
            <a:avLst/>
          </a:prstGeom>
        </p:spPr>
        <p:txBody>
          <a:bodyPr/>
          <a:lstStyle/>
          <a:p>
            <a:pPr/>
          </a:p>
        </p:txBody>
      </p:sp>
      <p:pic>
        <p:nvPicPr>
          <p:cNvPr id="875" name="Screen Shot 2022-05-10 at 6.04.29 AM.png" descr="Screen Shot 2022-05-10 at 6.04.29 AM.png"/>
          <p:cNvPicPr>
            <a:picLocks noChangeAspect="1"/>
          </p:cNvPicPr>
          <p:nvPr/>
        </p:nvPicPr>
        <p:blipFill>
          <a:blip r:embed="rId2">
            <a:extLst/>
          </a:blip>
          <a:stretch>
            <a:fillRect/>
          </a:stretch>
        </p:blipFill>
        <p:spPr>
          <a:xfrm>
            <a:off x="408518" y="105833"/>
            <a:ext cx="8394701" cy="4648201"/>
          </a:xfrm>
          <a:prstGeom prst="rect">
            <a:avLst/>
          </a:prstGeom>
          <a:ln w="12700">
            <a:miter lim="400000"/>
          </a:ln>
        </p:spPr>
      </p:pic>
      <p:sp>
        <p:nvSpPr>
          <p:cNvPr id="876" name="Line"/>
          <p:cNvSpPr/>
          <p:nvPr/>
        </p:nvSpPr>
        <p:spPr>
          <a:xfrm flipV="1">
            <a:off x="1312333" y="1855186"/>
            <a:ext cx="2409630" cy="1296095"/>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877" name="Line"/>
          <p:cNvSpPr/>
          <p:nvPr/>
        </p:nvSpPr>
        <p:spPr>
          <a:xfrm flipV="1">
            <a:off x="6189481" y="2152066"/>
            <a:ext cx="1762819" cy="1048185"/>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9" name="title example here"/>
          <p:cNvSpPr txBox="1"/>
          <p:nvPr>
            <p:ph type="title"/>
          </p:nvPr>
        </p:nvSpPr>
        <p:spPr>
          <a:prstGeom prst="rect">
            <a:avLst/>
          </a:prstGeom>
        </p:spPr>
        <p:txBody>
          <a:bodyPr/>
          <a:lstStyle/>
          <a:p>
            <a:pPr/>
          </a:p>
        </p:txBody>
      </p:sp>
      <p:sp>
        <p:nvSpPr>
          <p:cNvPr id="880" name="Subitle Example here"/>
          <p:cNvSpPr txBox="1"/>
          <p:nvPr>
            <p:ph type="body" sz="quarter" idx="1"/>
          </p:nvPr>
        </p:nvSpPr>
        <p:spPr>
          <a:prstGeom prst="rect">
            <a:avLst/>
          </a:prstGeom>
        </p:spPr>
        <p:txBody>
          <a:bodyPr/>
          <a:lstStyle/>
          <a:p>
            <a:pPr/>
          </a:p>
        </p:txBody>
      </p:sp>
      <p:pic>
        <p:nvPicPr>
          <p:cNvPr id="881" name="Screen Shot 2022-05-10 at 5.56.06 AM.png" descr="Screen Shot 2022-05-10 at 5.56.06 AM.png"/>
          <p:cNvPicPr>
            <a:picLocks noChangeAspect="1"/>
          </p:cNvPicPr>
          <p:nvPr/>
        </p:nvPicPr>
        <p:blipFill>
          <a:blip r:embed="rId2">
            <a:extLst/>
          </a:blip>
          <a:stretch>
            <a:fillRect/>
          </a:stretch>
        </p:blipFill>
        <p:spPr>
          <a:xfrm>
            <a:off x="0" y="82550"/>
            <a:ext cx="9144000" cy="66929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3" name="title example here"/>
          <p:cNvSpPr txBox="1"/>
          <p:nvPr>
            <p:ph type="title"/>
          </p:nvPr>
        </p:nvSpPr>
        <p:spPr>
          <a:prstGeom prst="rect">
            <a:avLst/>
          </a:prstGeom>
        </p:spPr>
        <p:txBody>
          <a:bodyPr/>
          <a:lstStyle/>
          <a:p>
            <a:pPr/>
          </a:p>
        </p:txBody>
      </p:sp>
      <p:sp>
        <p:nvSpPr>
          <p:cNvPr id="884" name="Subitle Example here"/>
          <p:cNvSpPr txBox="1"/>
          <p:nvPr>
            <p:ph type="body" sz="quarter" idx="1"/>
          </p:nvPr>
        </p:nvSpPr>
        <p:spPr>
          <a:prstGeom prst="rect">
            <a:avLst/>
          </a:prstGeom>
        </p:spPr>
        <p:txBody>
          <a:bodyPr/>
          <a:lstStyle/>
          <a:p>
            <a:pPr/>
          </a:p>
        </p:txBody>
      </p:sp>
      <p:pic>
        <p:nvPicPr>
          <p:cNvPr id="885" name="Screen Shot 2022-05-10 at 5.53.19 AM.png" descr="Screen Shot 2022-05-10 at 5.53.19 AM.png"/>
          <p:cNvPicPr>
            <a:picLocks noChangeAspect="1"/>
          </p:cNvPicPr>
          <p:nvPr/>
        </p:nvPicPr>
        <p:blipFill>
          <a:blip r:embed="rId2">
            <a:extLst/>
          </a:blip>
          <a:stretch>
            <a:fillRect/>
          </a:stretch>
        </p:blipFill>
        <p:spPr>
          <a:xfrm>
            <a:off x="-1" y="65616"/>
            <a:ext cx="9144001" cy="52197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7"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