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1" name="Shape 881"/>
          <p:cNvSpPr/>
          <p:nvPr>
            <p:ph type="sldImg"/>
          </p:nvPr>
        </p:nvSpPr>
        <p:spPr>
          <a:prstGeom prst="rect">
            <a:avLst/>
          </a:prstGeom>
        </p:spPr>
        <p:txBody>
          <a:bodyPr/>
          <a:lstStyle/>
          <a:p>
            <a:pPr/>
          </a:p>
        </p:txBody>
      </p:sp>
      <p:sp>
        <p:nvSpPr>
          <p:cNvPr id="882" name="Shape 882"/>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5-02 at 4.14.29 PM.png" descr="Screen Shot 2022-05-02 at 4.14.29 PM.png"/>
          <p:cNvPicPr>
            <a:picLocks noChangeAspect="1"/>
          </p:cNvPicPr>
          <p:nvPr/>
        </p:nvPicPr>
        <p:blipFill>
          <a:blip r:embed="rId2">
            <a:extLst/>
          </a:blip>
          <a:stretch>
            <a:fillRect/>
          </a:stretch>
        </p:blipFill>
        <p:spPr>
          <a:xfrm>
            <a:off x="-118534" y="410633"/>
            <a:ext cx="9144001" cy="46990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05-02 at 4.14.51 PM.png" descr="Screen Shot 2022-05-02 at 4.14.51 PM.png"/>
          <p:cNvPicPr>
            <a:picLocks noChangeAspect="1"/>
          </p:cNvPicPr>
          <p:nvPr/>
        </p:nvPicPr>
        <p:blipFill>
          <a:blip r:embed="rId2">
            <a:extLst/>
          </a:blip>
          <a:stretch>
            <a:fillRect/>
          </a:stretch>
        </p:blipFill>
        <p:spPr>
          <a:xfrm>
            <a:off x="-1" y="336550"/>
            <a:ext cx="9144001" cy="46609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2-05-02 at 4.15.54 PM.png" descr="Screen Shot 2022-05-02 at 4.15.54 PM.png"/>
          <p:cNvPicPr>
            <a:picLocks noChangeAspect="1"/>
          </p:cNvPicPr>
          <p:nvPr/>
        </p:nvPicPr>
        <p:blipFill>
          <a:blip r:embed="rId2">
            <a:extLst/>
          </a:blip>
          <a:stretch>
            <a:fillRect/>
          </a:stretch>
        </p:blipFill>
        <p:spPr>
          <a:xfrm>
            <a:off x="-1" y="243416"/>
            <a:ext cx="9144001" cy="50673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2-05-02 at 4.16.15 PM.png" descr="Screen Shot 2022-05-02 at 4.16.15 PM.png"/>
          <p:cNvPicPr>
            <a:picLocks noChangeAspect="1"/>
          </p:cNvPicPr>
          <p:nvPr/>
        </p:nvPicPr>
        <p:blipFill>
          <a:blip r:embed="rId2">
            <a:extLst/>
          </a:blip>
          <a:stretch>
            <a:fillRect/>
          </a:stretch>
        </p:blipFill>
        <p:spPr>
          <a:xfrm>
            <a:off x="152400" y="241300"/>
            <a:ext cx="9144000" cy="48006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2-05-02 at 4.16.45 PM.png" descr="Screen Shot 2022-05-02 at 4.16.45 PM.png"/>
          <p:cNvPicPr>
            <a:picLocks noChangeAspect="1"/>
          </p:cNvPicPr>
          <p:nvPr/>
        </p:nvPicPr>
        <p:blipFill>
          <a:blip r:embed="rId2">
            <a:extLst/>
          </a:blip>
          <a:stretch>
            <a:fillRect/>
          </a:stretch>
        </p:blipFill>
        <p:spPr>
          <a:xfrm>
            <a:off x="143933" y="143933"/>
            <a:ext cx="9144001" cy="5080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0"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