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5" name="Shape 885"/>
          <p:cNvSpPr/>
          <p:nvPr>
            <p:ph type="sldImg"/>
          </p:nvPr>
        </p:nvSpPr>
        <p:spPr>
          <a:prstGeom prst="rect">
            <a:avLst/>
          </a:prstGeom>
        </p:spPr>
        <p:txBody>
          <a:bodyPr/>
          <a:lstStyle/>
          <a:p>
            <a:pPr/>
          </a:p>
        </p:txBody>
      </p:sp>
      <p:sp>
        <p:nvSpPr>
          <p:cNvPr id="886" name="Shape 886"/>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3-21 at 12.32.38 PM.png" descr="Screen Shot 2022-03-21 at 12.32.38 PM.png"/>
          <p:cNvPicPr>
            <a:picLocks noChangeAspect="1"/>
          </p:cNvPicPr>
          <p:nvPr/>
        </p:nvPicPr>
        <p:blipFill>
          <a:blip r:embed="rId2">
            <a:extLst/>
          </a:blip>
          <a:stretch>
            <a:fillRect/>
          </a:stretch>
        </p:blipFill>
        <p:spPr>
          <a:xfrm>
            <a:off x="-1" y="38100"/>
            <a:ext cx="9144001" cy="57658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3-21 at 12.36.22 PM.png" descr="Screen Shot 2022-03-21 at 12.36.22 PM.png"/>
          <p:cNvPicPr>
            <a:picLocks noChangeAspect="1"/>
          </p:cNvPicPr>
          <p:nvPr/>
        </p:nvPicPr>
        <p:blipFill>
          <a:blip r:embed="rId2">
            <a:extLst/>
          </a:blip>
          <a:stretch>
            <a:fillRect/>
          </a:stretch>
        </p:blipFill>
        <p:spPr>
          <a:xfrm>
            <a:off x="0" y="69850"/>
            <a:ext cx="9144000" cy="6718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03-21 at 12.36.50 PM.png" descr="Screen Shot 2022-03-21 at 12.36.50 PM.png"/>
          <p:cNvPicPr>
            <a:picLocks noChangeAspect="1"/>
          </p:cNvPicPr>
          <p:nvPr/>
        </p:nvPicPr>
        <p:blipFill>
          <a:blip r:embed="rId2">
            <a:extLst/>
          </a:blip>
          <a:stretch>
            <a:fillRect/>
          </a:stretch>
        </p:blipFill>
        <p:spPr>
          <a:xfrm>
            <a:off x="33866" y="0"/>
            <a:ext cx="9144001" cy="6604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03-21 at 12.38.22 PM.png" descr="Screen Shot 2022-03-21 at 12.38.22 PM.png"/>
          <p:cNvPicPr>
            <a:picLocks noChangeAspect="1"/>
          </p:cNvPicPr>
          <p:nvPr/>
        </p:nvPicPr>
        <p:blipFill>
          <a:blip r:embed="rId2">
            <a:extLst/>
          </a:blip>
          <a:stretch>
            <a:fillRect/>
          </a:stretch>
        </p:blipFill>
        <p:spPr>
          <a:xfrm>
            <a:off x="0" y="95250"/>
            <a:ext cx="9144000" cy="66675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2-03-21 at 12.33.15 PM.png" descr="Screen Shot 2022-03-21 at 12.33.15 PM.png"/>
          <p:cNvPicPr>
            <a:picLocks noChangeAspect="1"/>
          </p:cNvPicPr>
          <p:nvPr/>
        </p:nvPicPr>
        <p:blipFill>
          <a:blip r:embed="rId2">
            <a:extLst/>
          </a:blip>
          <a:stretch>
            <a:fillRect/>
          </a:stretch>
        </p:blipFill>
        <p:spPr>
          <a:xfrm>
            <a:off x="0" y="-4234"/>
            <a:ext cx="9144001" cy="51562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title example here"/>
          <p:cNvSpPr txBox="1"/>
          <p:nvPr>
            <p:ph type="title"/>
          </p:nvPr>
        </p:nvSpPr>
        <p:spPr>
          <a:prstGeom prst="rect">
            <a:avLst/>
          </a:prstGeom>
        </p:spPr>
        <p:txBody>
          <a:bodyPr/>
          <a:lstStyle/>
          <a:p>
            <a:pPr/>
          </a:p>
        </p:txBody>
      </p:sp>
      <p:sp>
        <p:nvSpPr>
          <p:cNvPr id="881" name="Subitle Example here"/>
          <p:cNvSpPr txBox="1"/>
          <p:nvPr>
            <p:ph type="body" sz="quarter" idx="1"/>
          </p:nvPr>
        </p:nvSpPr>
        <p:spPr>
          <a:prstGeom prst="rect">
            <a:avLst/>
          </a:prstGeom>
        </p:spPr>
        <p:txBody>
          <a:bodyPr/>
          <a:lstStyle/>
          <a:p>
            <a:pPr/>
          </a:p>
        </p:txBody>
      </p:sp>
      <p:pic>
        <p:nvPicPr>
          <p:cNvPr id="882" name="Screen Shot 2022-03-21 at 12.39.31 PM.png" descr="Screen Shot 2022-03-21 at 12.39.31 PM.png"/>
          <p:cNvPicPr>
            <a:picLocks noChangeAspect="1"/>
          </p:cNvPicPr>
          <p:nvPr/>
        </p:nvPicPr>
        <p:blipFill>
          <a:blip r:embed="rId2">
            <a:extLst/>
          </a:blip>
          <a:stretch>
            <a:fillRect/>
          </a:stretch>
        </p:blipFill>
        <p:spPr>
          <a:xfrm>
            <a:off x="33868" y="0"/>
            <a:ext cx="9144001" cy="51308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4"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