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9165-20BA-48D0-A90B-87B57E9D147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012C-7065-4546-93D0-929B99FB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9165-20BA-48D0-A90B-87B57E9D147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012C-7065-4546-93D0-929B99FB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6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9165-20BA-48D0-A90B-87B57E9D147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012C-7065-4546-93D0-929B99FB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9165-20BA-48D0-A90B-87B57E9D147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012C-7065-4546-93D0-929B99FB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9165-20BA-48D0-A90B-87B57E9D147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012C-7065-4546-93D0-929B99FB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8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9165-20BA-48D0-A90B-87B57E9D147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012C-7065-4546-93D0-929B99FB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9165-20BA-48D0-A90B-87B57E9D147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012C-7065-4546-93D0-929B99FB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4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9165-20BA-48D0-A90B-87B57E9D147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012C-7065-4546-93D0-929B99FB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5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9165-20BA-48D0-A90B-87B57E9D147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012C-7065-4546-93D0-929B99FB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6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9165-20BA-48D0-A90B-87B57E9D147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012C-7065-4546-93D0-929B99FB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1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9165-20BA-48D0-A90B-87B57E9D147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012C-7065-4546-93D0-929B99FB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4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09165-20BA-48D0-A90B-87B57E9D147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4012C-7065-4546-93D0-929B99FB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91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7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46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834"/>
            <a:ext cx="12192000" cy="677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20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908"/>
            <a:ext cx="12192000" cy="658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1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034"/>
            <a:ext cx="12192000" cy="655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114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</cp:revision>
  <dcterms:created xsi:type="dcterms:W3CDTF">2022-03-16T16:55:22Z</dcterms:created>
  <dcterms:modified xsi:type="dcterms:W3CDTF">2022-03-16T16:55:49Z</dcterms:modified>
</cp:coreProperties>
</file>