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9165-20BA-48D0-A90B-87B57E9D147E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4012C-7065-4546-93D0-929B99FB2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9165-20BA-48D0-A90B-87B57E9D147E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4012C-7065-4546-93D0-929B99FB2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63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9165-20BA-48D0-A90B-87B57E9D147E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4012C-7065-4546-93D0-929B99FB2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9165-20BA-48D0-A90B-87B57E9D147E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4012C-7065-4546-93D0-929B99FB2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9165-20BA-48D0-A90B-87B57E9D147E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4012C-7065-4546-93D0-929B99FB2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783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9165-20BA-48D0-A90B-87B57E9D147E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4012C-7065-4546-93D0-929B99FB2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9165-20BA-48D0-A90B-87B57E9D147E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4012C-7065-4546-93D0-929B99FB2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40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9165-20BA-48D0-A90B-87B57E9D147E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4012C-7065-4546-93D0-929B99FB2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554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9165-20BA-48D0-A90B-87B57E9D147E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4012C-7065-4546-93D0-929B99FB2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16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9165-20BA-48D0-A90B-87B57E9D147E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4012C-7065-4546-93D0-929B99FB2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1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09165-20BA-48D0-A90B-87B57E9D147E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4012C-7065-4546-93D0-929B99FB2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148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09165-20BA-48D0-A90B-87B57E9D147E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4012C-7065-4546-93D0-929B99FB2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91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91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879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464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834"/>
            <a:ext cx="12192000" cy="6778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209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908"/>
            <a:ext cx="12192000" cy="658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910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034"/>
            <a:ext cx="12192000" cy="6557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114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1</cp:revision>
  <dcterms:created xsi:type="dcterms:W3CDTF">2022-03-16T16:55:22Z</dcterms:created>
  <dcterms:modified xsi:type="dcterms:W3CDTF">2022-03-16T16:55:49Z</dcterms:modified>
</cp:coreProperties>
</file>