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1" name="Shape 881"/>
          <p:cNvSpPr/>
          <p:nvPr>
            <p:ph type="sldImg"/>
          </p:nvPr>
        </p:nvSpPr>
        <p:spPr>
          <a:prstGeom prst="rect">
            <a:avLst/>
          </a:prstGeom>
        </p:spPr>
        <p:txBody>
          <a:bodyPr/>
          <a:lstStyle/>
          <a:p>
            <a:pPr/>
          </a:p>
        </p:txBody>
      </p:sp>
      <p:sp>
        <p:nvSpPr>
          <p:cNvPr id="882" name="Shape 882"/>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1-25 at 6.12.10 AM.png" descr="Screen Shot 2022-01-25 at 6.12.10 AM.png"/>
          <p:cNvPicPr>
            <a:picLocks noChangeAspect="1"/>
          </p:cNvPicPr>
          <p:nvPr/>
        </p:nvPicPr>
        <p:blipFill>
          <a:blip r:embed="rId2">
            <a:extLst/>
          </a:blip>
          <a:stretch>
            <a:fillRect/>
          </a:stretch>
        </p:blipFill>
        <p:spPr>
          <a:xfrm>
            <a:off x="63500" y="103716"/>
            <a:ext cx="9017000" cy="46355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2-01-25 at 6.43.46 AM.png" descr="Screen Shot 2022-01-25 at 6.43.46 AM.png"/>
          <p:cNvPicPr>
            <a:picLocks noChangeAspect="1"/>
          </p:cNvPicPr>
          <p:nvPr/>
        </p:nvPicPr>
        <p:blipFill>
          <a:blip r:embed="rId2">
            <a:extLst/>
          </a:blip>
          <a:stretch>
            <a:fillRect/>
          </a:stretch>
        </p:blipFill>
        <p:spPr>
          <a:xfrm>
            <a:off x="59270" y="61383"/>
            <a:ext cx="9093197" cy="523262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2-01-25 at 6.44.05 AM.png" descr="Screen Shot 2022-01-25 at 6.44.05 AM.png"/>
          <p:cNvPicPr>
            <a:picLocks noChangeAspect="1"/>
          </p:cNvPicPr>
          <p:nvPr/>
        </p:nvPicPr>
        <p:blipFill>
          <a:blip r:embed="rId2">
            <a:extLst/>
          </a:blip>
          <a:stretch>
            <a:fillRect/>
          </a:stretch>
        </p:blipFill>
        <p:spPr>
          <a:xfrm>
            <a:off x="-12700" y="74083"/>
            <a:ext cx="9144000" cy="542324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2-01-25 at 6.45.41 AM.png" descr="Screen Shot 2022-01-25 at 6.45.41 AM.png"/>
          <p:cNvPicPr>
            <a:picLocks noChangeAspect="1"/>
          </p:cNvPicPr>
          <p:nvPr/>
        </p:nvPicPr>
        <p:blipFill>
          <a:blip r:embed="rId2">
            <a:extLst/>
          </a:blip>
          <a:stretch>
            <a:fillRect/>
          </a:stretch>
        </p:blipFill>
        <p:spPr>
          <a:xfrm>
            <a:off x="6349" y="55033"/>
            <a:ext cx="9131301" cy="44958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2-01-25 at 6.46.06 AM.png" descr="Screen Shot 2022-01-25 at 6.46.06 AM.png"/>
          <p:cNvPicPr>
            <a:picLocks noChangeAspect="1"/>
          </p:cNvPicPr>
          <p:nvPr/>
        </p:nvPicPr>
        <p:blipFill>
          <a:blip r:embed="rId2">
            <a:extLst/>
          </a:blip>
          <a:stretch>
            <a:fillRect/>
          </a:stretch>
        </p:blipFill>
        <p:spPr>
          <a:xfrm>
            <a:off x="10583" y="201083"/>
            <a:ext cx="9122834" cy="459699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0"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