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3" name="Shape 893"/>
          <p:cNvSpPr/>
          <p:nvPr>
            <p:ph type="sldImg"/>
          </p:nvPr>
        </p:nvSpPr>
        <p:spPr>
          <a:prstGeom prst="rect">
            <a:avLst/>
          </a:prstGeom>
        </p:spPr>
        <p:txBody>
          <a:bodyPr/>
          <a:lstStyle/>
          <a:p>
            <a:pPr/>
          </a:p>
        </p:txBody>
      </p:sp>
      <p:sp>
        <p:nvSpPr>
          <p:cNvPr id="894" name="Shape 894"/>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0" y="787400"/>
            <a:ext cx="9144000"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92"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1-11-30 at 6.32.34 AM.png" descr="Screen Shot 2021-11-30 at 6.32.34 AM.png"/>
          <p:cNvPicPr>
            <a:picLocks noChangeAspect="1"/>
          </p:cNvPicPr>
          <p:nvPr/>
        </p:nvPicPr>
        <p:blipFill>
          <a:blip r:embed="rId2">
            <a:extLst/>
          </a:blip>
          <a:stretch>
            <a:fillRect/>
          </a:stretch>
        </p:blipFill>
        <p:spPr>
          <a:xfrm>
            <a:off x="0" y="165100"/>
            <a:ext cx="9144000" cy="65278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title example here"/>
          <p:cNvSpPr txBox="1"/>
          <p:nvPr>
            <p:ph type="title"/>
          </p:nvPr>
        </p:nvSpPr>
        <p:spPr>
          <a:prstGeom prst="rect">
            <a:avLst/>
          </a:prstGeom>
        </p:spPr>
        <p:txBody>
          <a:bodyPr/>
          <a:lstStyle/>
          <a:p>
            <a:pPr/>
          </a:p>
        </p:txBody>
      </p:sp>
      <p:sp>
        <p:nvSpPr>
          <p:cNvPr id="865" name="Subitle Example here"/>
          <p:cNvSpPr txBox="1"/>
          <p:nvPr>
            <p:ph type="body" sz="quarter" idx="1"/>
          </p:nvPr>
        </p:nvSpPr>
        <p:spPr>
          <a:prstGeom prst="rect">
            <a:avLst/>
          </a:prstGeom>
        </p:spPr>
        <p:txBody>
          <a:bodyPr/>
          <a:lstStyle/>
          <a:p>
            <a:pPr/>
          </a:p>
        </p:txBody>
      </p:sp>
      <p:pic>
        <p:nvPicPr>
          <p:cNvPr id="866" name="Screen Shot 2021-11-30 at 7.02.20 AM.png" descr="Screen Shot 2021-11-30 at 7.02.20 AM.png"/>
          <p:cNvPicPr>
            <a:picLocks noChangeAspect="1"/>
          </p:cNvPicPr>
          <p:nvPr/>
        </p:nvPicPr>
        <p:blipFill>
          <a:blip r:embed="rId2">
            <a:extLst/>
          </a:blip>
          <a:stretch>
            <a:fillRect/>
          </a:stretch>
        </p:blipFill>
        <p:spPr>
          <a:xfrm>
            <a:off x="508000" y="381000"/>
            <a:ext cx="8128000" cy="609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title example here"/>
          <p:cNvSpPr txBox="1"/>
          <p:nvPr>
            <p:ph type="title"/>
          </p:nvPr>
        </p:nvSpPr>
        <p:spPr>
          <a:prstGeom prst="rect">
            <a:avLst/>
          </a:prstGeom>
        </p:spPr>
        <p:txBody>
          <a:bodyPr/>
          <a:lstStyle/>
          <a:p>
            <a:pPr/>
          </a:p>
        </p:txBody>
      </p:sp>
      <p:sp>
        <p:nvSpPr>
          <p:cNvPr id="869" name="Subitle Example here"/>
          <p:cNvSpPr txBox="1"/>
          <p:nvPr>
            <p:ph type="body" sz="quarter" idx="1"/>
          </p:nvPr>
        </p:nvSpPr>
        <p:spPr>
          <a:prstGeom prst="rect">
            <a:avLst/>
          </a:prstGeom>
        </p:spPr>
        <p:txBody>
          <a:bodyPr/>
          <a:lstStyle/>
          <a:p>
            <a:pPr/>
          </a:p>
        </p:txBody>
      </p:sp>
      <p:pic>
        <p:nvPicPr>
          <p:cNvPr id="870" name="Screen Shot 2021-11-30 at 7.03.30 AM.png" descr="Screen Shot 2021-11-30 at 7.03.30 AM.png"/>
          <p:cNvPicPr>
            <a:picLocks noChangeAspect="1"/>
          </p:cNvPicPr>
          <p:nvPr/>
        </p:nvPicPr>
        <p:blipFill>
          <a:blip r:embed="rId2">
            <a:extLst/>
          </a:blip>
          <a:stretch>
            <a:fillRect/>
          </a:stretch>
        </p:blipFill>
        <p:spPr>
          <a:xfrm>
            <a:off x="520700" y="400050"/>
            <a:ext cx="8102600" cy="60579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title example here"/>
          <p:cNvSpPr txBox="1"/>
          <p:nvPr>
            <p:ph type="title"/>
          </p:nvPr>
        </p:nvSpPr>
        <p:spPr>
          <a:prstGeom prst="rect">
            <a:avLst/>
          </a:prstGeom>
        </p:spPr>
        <p:txBody>
          <a:bodyPr/>
          <a:lstStyle/>
          <a:p>
            <a:pPr/>
          </a:p>
        </p:txBody>
      </p:sp>
      <p:sp>
        <p:nvSpPr>
          <p:cNvPr id="873" name="Subitle Example here"/>
          <p:cNvSpPr txBox="1"/>
          <p:nvPr>
            <p:ph type="body" sz="quarter" idx="1"/>
          </p:nvPr>
        </p:nvSpPr>
        <p:spPr>
          <a:prstGeom prst="rect">
            <a:avLst/>
          </a:prstGeom>
        </p:spPr>
        <p:txBody>
          <a:bodyPr/>
          <a:lstStyle/>
          <a:p>
            <a:pPr/>
          </a:p>
        </p:txBody>
      </p:sp>
      <p:pic>
        <p:nvPicPr>
          <p:cNvPr id="874" name="Screen Shot 2021-11-30 at 7.03.54 AM.png" descr="Screen Shot 2021-11-30 at 7.03.54 AM.png"/>
          <p:cNvPicPr>
            <a:picLocks noChangeAspect="1"/>
          </p:cNvPicPr>
          <p:nvPr/>
        </p:nvPicPr>
        <p:blipFill>
          <a:blip r:embed="rId2">
            <a:extLst/>
          </a:blip>
          <a:stretch>
            <a:fillRect/>
          </a:stretch>
        </p:blipFill>
        <p:spPr>
          <a:xfrm>
            <a:off x="546100" y="400050"/>
            <a:ext cx="8051800" cy="60579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6" name="title example here"/>
          <p:cNvSpPr txBox="1"/>
          <p:nvPr>
            <p:ph type="title"/>
          </p:nvPr>
        </p:nvSpPr>
        <p:spPr>
          <a:prstGeom prst="rect">
            <a:avLst/>
          </a:prstGeom>
        </p:spPr>
        <p:txBody>
          <a:bodyPr/>
          <a:lstStyle/>
          <a:p>
            <a:pPr/>
          </a:p>
        </p:txBody>
      </p:sp>
      <p:sp>
        <p:nvSpPr>
          <p:cNvPr id="877" name="Subitle Example here"/>
          <p:cNvSpPr txBox="1"/>
          <p:nvPr>
            <p:ph type="body" sz="quarter" idx="1"/>
          </p:nvPr>
        </p:nvSpPr>
        <p:spPr>
          <a:prstGeom prst="rect">
            <a:avLst/>
          </a:prstGeom>
        </p:spPr>
        <p:txBody>
          <a:bodyPr/>
          <a:lstStyle/>
          <a:p>
            <a:pPr/>
          </a:p>
        </p:txBody>
      </p:sp>
      <p:pic>
        <p:nvPicPr>
          <p:cNvPr id="878" name="Screen Shot 2021-11-30 at 7.16.34 AM.png" descr="Screen Shot 2021-11-30 at 7.16.34 AM.png"/>
          <p:cNvPicPr>
            <a:picLocks noChangeAspect="1"/>
          </p:cNvPicPr>
          <p:nvPr/>
        </p:nvPicPr>
        <p:blipFill>
          <a:blip r:embed="rId2">
            <a:extLst/>
          </a:blip>
          <a:stretch>
            <a:fillRect/>
          </a:stretch>
        </p:blipFill>
        <p:spPr>
          <a:xfrm>
            <a:off x="0" y="1968500"/>
            <a:ext cx="9144000" cy="2921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0" name="title example here"/>
          <p:cNvSpPr txBox="1"/>
          <p:nvPr>
            <p:ph type="title"/>
          </p:nvPr>
        </p:nvSpPr>
        <p:spPr>
          <a:prstGeom prst="rect">
            <a:avLst/>
          </a:prstGeom>
        </p:spPr>
        <p:txBody>
          <a:bodyPr/>
          <a:lstStyle/>
          <a:p>
            <a:pPr/>
          </a:p>
        </p:txBody>
      </p:sp>
      <p:sp>
        <p:nvSpPr>
          <p:cNvPr id="881" name="Subitle Example here"/>
          <p:cNvSpPr txBox="1"/>
          <p:nvPr>
            <p:ph type="body" sz="quarter" idx="1"/>
          </p:nvPr>
        </p:nvSpPr>
        <p:spPr>
          <a:prstGeom prst="rect">
            <a:avLst/>
          </a:prstGeom>
        </p:spPr>
        <p:txBody>
          <a:bodyPr/>
          <a:lstStyle/>
          <a:p>
            <a:pPr/>
          </a:p>
        </p:txBody>
      </p:sp>
      <p:pic>
        <p:nvPicPr>
          <p:cNvPr id="882" name="Screen Shot 2021-11-30 at 6.48.33 AM.png" descr="Screen Shot 2021-11-30 at 6.48.33 AM.png"/>
          <p:cNvPicPr>
            <a:picLocks noChangeAspect="1"/>
          </p:cNvPicPr>
          <p:nvPr/>
        </p:nvPicPr>
        <p:blipFill>
          <a:blip r:embed="rId2">
            <a:extLst/>
          </a:blip>
          <a:stretch>
            <a:fillRect/>
          </a:stretch>
        </p:blipFill>
        <p:spPr>
          <a:xfrm>
            <a:off x="1035050" y="1327150"/>
            <a:ext cx="7073900" cy="42037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4" name="title example here"/>
          <p:cNvSpPr txBox="1"/>
          <p:nvPr>
            <p:ph type="title"/>
          </p:nvPr>
        </p:nvSpPr>
        <p:spPr>
          <a:prstGeom prst="rect">
            <a:avLst/>
          </a:prstGeom>
        </p:spPr>
        <p:txBody>
          <a:bodyPr/>
          <a:lstStyle/>
          <a:p>
            <a:pPr/>
          </a:p>
        </p:txBody>
      </p:sp>
      <p:sp>
        <p:nvSpPr>
          <p:cNvPr id="885" name="Subitle Example here"/>
          <p:cNvSpPr txBox="1"/>
          <p:nvPr>
            <p:ph type="body" sz="quarter" idx="1"/>
          </p:nvPr>
        </p:nvSpPr>
        <p:spPr>
          <a:prstGeom prst="rect">
            <a:avLst/>
          </a:prstGeom>
        </p:spPr>
        <p:txBody>
          <a:bodyPr/>
          <a:lstStyle/>
          <a:p>
            <a:pPr/>
          </a:p>
        </p:txBody>
      </p:sp>
      <p:pic>
        <p:nvPicPr>
          <p:cNvPr id="886" name="Screen Shot 2021-11-30 at 6.49.08 AM.png" descr="Screen Shot 2021-11-30 at 6.49.08 AM.png"/>
          <p:cNvPicPr>
            <a:picLocks noChangeAspect="1"/>
          </p:cNvPicPr>
          <p:nvPr/>
        </p:nvPicPr>
        <p:blipFill>
          <a:blip r:embed="rId2">
            <a:extLst/>
          </a:blip>
          <a:stretch>
            <a:fillRect/>
          </a:stretch>
        </p:blipFill>
        <p:spPr>
          <a:xfrm>
            <a:off x="0" y="1123950"/>
            <a:ext cx="9144000" cy="46101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8" name="title example here"/>
          <p:cNvSpPr txBox="1"/>
          <p:nvPr>
            <p:ph type="title"/>
          </p:nvPr>
        </p:nvSpPr>
        <p:spPr>
          <a:prstGeom prst="rect">
            <a:avLst/>
          </a:prstGeom>
        </p:spPr>
        <p:txBody>
          <a:bodyPr/>
          <a:lstStyle/>
          <a:p>
            <a:pPr/>
          </a:p>
        </p:txBody>
      </p:sp>
      <p:sp>
        <p:nvSpPr>
          <p:cNvPr id="889" name="Subitle Example here"/>
          <p:cNvSpPr txBox="1"/>
          <p:nvPr>
            <p:ph type="body" sz="quarter" idx="1"/>
          </p:nvPr>
        </p:nvSpPr>
        <p:spPr>
          <a:prstGeom prst="rect">
            <a:avLst/>
          </a:prstGeom>
        </p:spPr>
        <p:txBody>
          <a:bodyPr/>
          <a:lstStyle/>
          <a:p>
            <a:pPr/>
          </a:p>
        </p:txBody>
      </p:sp>
      <p:pic>
        <p:nvPicPr>
          <p:cNvPr id="890" name="Screen Shot 2021-11-30 at 6.50.14 AM.png" descr="Screen Shot 2021-11-30 at 6.50.14 AM.png"/>
          <p:cNvPicPr>
            <a:picLocks noChangeAspect="1"/>
          </p:cNvPicPr>
          <p:nvPr/>
        </p:nvPicPr>
        <p:blipFill>
          <a:blip r:embed="rId2">
            <a:extLst/>
          </a:blip>
          <a:stretch>
            <a:fillRect/>
          </a:stretch>
        </p:blipFill>
        <p:spPr>
          <a:xfrm>
            <a:off x="508000" y="0"/>
            <a:ext cx="8128000" cy="6858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