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9" name="Shape 889"/>
          <p:cNvSpPr/>
          <p:nvPr>
            <p:ph type="sldImg"/>
          </p:nvPr>
        </p:nvSpPr>
        <p:spPr>
          <a:prstGeom prst="rect">
            <a:avLst/>
          </a:prstGeom>
        </p:spPr>
        <p:txBody>
          <a:bodyPr/>
          <a:lstStyle/>
          <a:p>
            <a:pPr/>
          </a:p>
        </p:txBody>
      </p:sp>
      <p:sp>
        <p:nvSpPr>
          <p:cNvPr id="890" name="Shape 890"/>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1-11-16 at 5.55.54 AM.png" descr="Screen Shot 2021-11-16 at 5.55.54 AM.png"/>
          <p:cNvPicPr>
            <a:picLocks noChangeAspect="1"/>
          </p:cNvPicPr>
          <p:nvPr/>
        </p:nvPicPr>
        <p:blipFill>
          <a:blip r:embed="rId2">
            <a:extLst/>
          </a:blip>
          <a:stretch>
            <a:fillRect/>
          </a:stretch>
        </p:blipFill>
        <p:spPr>
          <a:xfrm>
            <a:off x="457200" y="254000"/>
            <a:ext cx="8229600" cy="6350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1-11-16 at 8.10.24 AM.png" descr="Screen Shot 2021-11-16 at 8.10.24 AM.png"/>
          <p:cNvPicPr>
            <a:picLocks noChangeAspect="1"/>
          </p:cNvPicPr>
          <p:nvPr/>
        </p:nvPicPr>
        <p:blipFill>
          <a:blip r:embed="rId2">
            <a:extLst/>
          </a:blip>
          <a:stretch>
            <a:fillRect/>
          </a:stretch>
        </p:blipFill>
        <p:spPr>
          <a:xfrm>
            <a:off x="668866" y="-29634"/>
            <a:ext cx="7874005" cy="585587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1-11-16 at 6.06.15 AM.png" descr="Screen Shot 2021-11-16 at 6.06.15 AM.png"/>
          <p:cNvPicPr>
            <a:picLocks noChangeAspect="1"/>
          </p:cNvPicPr>
          <p:nvPr/>
        </p:nvPicPr>
        <p:blipFill>
          <a:blip r:embed="rId2">
            <a:extLst/>
          </a:blip>
          <a:stretch>
            <a:fillRect/>
          </a:stretch>
        </p:blipFill>
        <p:spPr>
          <a:xfrm>
            <a:off x="640468" y="46566"/>
            <a:ext cx="7930801" cy="572325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1-11-16 at 5.55.38 AM.png" descr="Screen Shot 2021-11-16 at 5.55.38 AM.png"/>
          <p:cNvPicPr>
            <a:picLocks noChangeAspect="1"/>
          </p:cNvPicPr>
          <p:nvPr/>
        </p:nvPicPr>
        <p:blipFill>
          <a:blip r:embed="rId2">
            <a:extLst/>
          </a:blip>
          <a:stretch>
            <a:fillRect/>
          </a:stretch>
        </p:blipFill>
        <p:spPr>
          <a:xfrm>
            <a:off x="266700" y="19050"/>
            <a:ext cx="8610600" cy="68199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1-11-16 at 5.56.05 AM.png" descr="Screen Shot 2021-11-16 at 5.56.05 AM.png"/>
          <p:cNvPicPr>
            <a:picLocks noChangeAspect="1"/>
          </p:cNvPicPr>
          <p:nvPr/>
        </p:nvPicPr>
        <p:blipFill>
          <a:blip r:embed="rId2">
            <a:extLst/>
          </a:blip>
          <a:stretch>
            <a:fillRect/>
          </a:stretch>
        </p:blipFill>
        <p:spPr>
          <a:xfrm>
            <a:off x="463550" y="450850"/>
            <a:ext cx="8216900" cy="59563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title example here"/>
          <p:cNvSpPr txBox="1"/>
          <p:nvPr>
            <p:ph type="title"/>
          </p:nvPr>
        </p:nvSpPr>
        <p:spPr>
          <a:prstGeom prst="rect">
            <a:avLst/>
          </a:prstGeom>
        </p:spPr>
        <p:txBody>
          <a:bodyPr/>
          <a:lstStyle/>
          <a:p>
            <a:pPr/>
          </a:p>
        </p:txBody>
      </p:sp>
      <p:sp>
        <p:nvSpPr>
          <p:cNvPr id="881" name="Subitle Example here"/>
          <p:cNvSpPr txBox="1"/>
          <p:nvPr>
            <p:ph type="body" sz="quarter" idx="1"/>
          </p:nvPr>
        </p:nvSpPr>
        <p:spPr>
          <a:prstGeom prst="rect">
            <a:avLst/>
          </a:prstGeom>
        </p:spPr>
        <p:txBody>
          <a:bodyPr/>
          <a:lstStyle/>
          <a:p>
            <a:pPr/>
          </a:p>
        </p:txBody>
      </p:sp>
      <p:pic>
        <p:nvPicPr>
          <p:cNvPr id="882" name="Screen Shot 2021-11-16 at 6.15.42 AM.png" descr="Screen Shot 2021-11-16 at 6.15.42 AM.png"/>
          <p:cNvPicPr>
            <a:picLocks noChangeAspect="1"/>
          </p:cNvPicPr>
          <p:nvPr/>
        </p:nvPicPr>
        <p:blipFill>
          <a:blip r:embed="rId2">
            <a:extLst/>
          </a:blip>
          <a:stretch>
            <a:fillRect/>
          </a:stretch>
        </p:blipFill>
        <p:spPr>
          <a:xfrm>
            <a:off x="641350" y="459316"/>
            <a:ext cx="7861300" cy="44831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title example here"/>
          <p:cNvSpPr txBox="1"/>
          <p:nvPr>
            <p:ph type="title"/>
          </p:nvPr>
        </p:nvSpPr>
        <p:spPr>
          <a:prstGeom prst="rect">
            <a:avLst/>
          </a:prstGeom>
        </p:spPr>
        <p:txBody>
          <a:bodyPr/>
          <a:lstStyle/>
          <a:p>
            <a:pPr/>
          </a:p>
        </p:txBody>
      </p:sp>
      <p:sp>
        <p:nvSpPr>
          <p:cNvPr id="885" name="Subitle Example here"/>
          <p:cNvSpPr txBox="1"/>
          <p:nvPr>
            <p:ph type="body" sz="quarter" idx="1"/>
          </p:nvPr>
        </p:nvSpPr>
        <p:spPr>
          <a:prstGeom prst="rect">
            <a:avLst/>
          </a:prstGeom>
        </p:spPr>
        <p:txBody>
          <a:bodyPr/>
          <a:lstStyle/>
          <a:p>
            <a:pPr/>
          </a:p>
        </p:txBody>
      </p:sp>
      <p:pic>
        <p:nvPicPr>
          <p:cNvPr id="886" name="Screen Shot 2021-11-08 at 1.34.34 PM.png" descr="Screen Shot 2021-11-08 at 1.34.34 PM.png"/>
          <p:cNvPicPr>
            <a:picLocks noChangeAspect="1"/>
          </p:cNvPicPr>
          <p:nvPr/>
        </p:nvPicPr>
        <p:blipFill>
          <a:blip r:embed="rId2">
            <a:extLst/>
          </a:blip>
          <a:stretch>
            <a:fillRect/>
          </a:stretch>
        </p:blipFill>
        <p:spPr>
          <a:xfrm>
            <a:off x="33868" y="-8467"/>
            <a:ext cx="9144001" cy="45212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8"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