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1pPr>
    <a:lvl2pPr marL="0" marR="0" indent="34290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2pPr>
    <a:lvl3pPr marL="0" marR="0" indent="68580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3pPr>
    <a:lvl4pPr marL="0" marR="0" indent="102870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4pPr>
    <a:lvl5pPr marL="0" marR="0" indent="137160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5pPr>
    <a:lvl6pPr marL="0" marR="0" indent="171450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6pPr>
    <a:lvl7pPr marL="0" marR="0" indent="205740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7pPr>
    <a:lvl8pPr marL="0" marR="0" indent="240030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8pPr>
    <a:lvl9pPr marL="0" marR="0" indent="274320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Roboto Condensed"/>
          <a:ea typeface="Roboto Condensed"/>
          <a:cs typeface="Roboto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FE8"/>
          </a:solidFill>
        </a:fill>
      </a:tcStyle>
    </a:wholeTbl>
    <a:band2H>
      <a:tcTxStyle b="def" i="def"/>
      <a:tcStyle>
        <a:tcBdr/>
        <a:fill>
          <a:solidFill>
            <a:srgbClr val="E7F0F4"/>
          </a:solidFill>
        </a:fill>
      </a:tcStyle>
    </a:band2H>
    <a:firstCol>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Roboto Condensed"/>
          <a:ea typeface="Roboto Condensed"/>
          <a:cs typeface="Roboto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D2CB"/>
          </a:solidFill>
        </a:fill>
      </a:tcStyle>
    </a:wholeTbl>
    <a:band2H>
      <a:tcTxStyle b="def" i="def"/>
      <a:tcStyle>
        <a:tcBdr/>
        <a:fill>
          <a:solidFill>
            <a:srgbClr val="FBEAE7"/>
          </a:solidFill>
        </a:fill>
      </a:tcStyle>
    </a:band2H>
    <a:firstCol>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Roboto Condensed"/>
          <a:ea typeface="Roboto Condensed"/>
          <a:cs typeface="Roboto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6CDCE"/>
          </a:solidFill>
        </a:fill>
      </a:tcStyle>
    </a:wholeTbl>
    <a:band2H>
      <a:tcTxStyle b="def" i="def"/>
      <a:tcStyle>
        <a:tcBdr/>
        <a:fill>
          <a:solidFill>
            <a:srgbClr val="ECE7E8"/>
          </a:solidFill>
        </a:fill>
      </a:tcStyle>
    </a:band2H>
    <a:firstCol>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Roboto Condensed"/>
          <a:ea typeface="Roboto Condensed"/>
          <a:cs typeface="Roboto Condense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Roboto Condensed"/>
          <a:ea typeface="Roboto Condensed"/>
          <a:cs typeface="Roboto Condense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Roboto Condensed"/>
          <a:ea typeface="Roboto Condensed"/>
          <a:cs typeface="Roboto Condense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Roboto Condensed"/>
          <a:ea typeface="Roboto Condensed"/>
          <a:cs typeface="Roboto Condense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Roboto Condensed"/>
          <a:ea typeface="Roboto Condensed"/>
          <a:cs typeface="Roboto Condense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Roboto Condensed"/>
          <a:ea typeface="Roboto Condensed"/>
          <a:cs typeface="Roboto Condense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Roboto Condensed"/>
          <a:ea typeface="Roboto Condensed"/>
          <a:cs typeface="Roboto Condense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Roboto Condensed"/>
          <a:ea typeface="Roboto Condensed"/>
          <a:cs typeface="Roboto Condense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Roboto Condensed"/>
          <a:ea typeface="Roboto Condensed"/>
          <a:cs typeface="Roboto Condense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Roboto Condensed"/>
          <a:ea typeface="Roboto Condensed"/>
          <a:cs typeface="Roboto Condense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851" name="Shape 851"/>
          <p:cNvSpPr/>
          <p:nvPr>
            <p:ph type="sldImg"/>
          </p:nvPr>
        </p:nvSpPr>
        <p:spPr>
          <a:xfrm>
            <a:off x="1143000" y="685800"/>
            <a:ext cx="4572000" cy="3429000"/>
          </a:xfrm>
          <a:prstGeom prst="rect">
            <a:avLst/>
          </a:prstGeom>
        </p:spPr>
        <p:txBody>
          <a:bodyPr/>
          <a:lstStyle/>
          <a:p>
            <a:pPr/>
          </a:p>
        </p:txBody>
      </p:sp>
      <p:sp>
        <p:nvSpPr>
          <p:cNvPr id="852" name="Shape 85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685800" latinLnBrk="0">
      <a:defRPr sz="900">
        <a:latin typeface="+mj-lt"/>
        <a:ea typeface="+mj-ea"/>
        <a:cs typeface="+mj-cs"/>
        <a:sym typeface="Calibri"/>
      </a:defRPr>
    </a:lvl1pPr>
    <a:lvl2pPr indent="228600" defTabSz="685800" latinLnBrk="0">
      <a:defRPr sz="900">
        <a:latin typeface="+mj-lt"/>
        <a:ea typeface="+mj-ea"/>
        <a:cs typeface="+mj-cs"/>
        <a:sym typeface="Calibri"/>
      </a:defRPr>
    </a:lvl2pPr>
    <a:lvl3pPr indent="457200" defTabSz="685800" latinLnBrk="0">
      <a:defRPr sz="900">
        <a:latin typeface="+mj-lt"/>
        <a:ea typeface="+mj-ea"/>
        <a:cs typeface="+mj-cs"/>
        <a:sym typeface="Calibri"/>
      </a:defRPr>
    </a:lvl3pPr>
    <a:lvl4pPr indent="685800" defTabSz="685800" latinLnBrk="0">
      <a:defRPr sz="900">
        <a:latin typeface="+mj-lt"/>
        <a:ea typeface="+mj-ea"/>
        <a:cs typeface="+mj-cs"/>
        <a:sym typeface="Calibri"/>
      </a:defRPr>
    </a:lvl4pPr>
    <a:lvl5pPr indent="914400" defTabSz="685800" latinLnBrk="0">
      <a:defRPr sz="900">
        <a:latin typeface="+mj-lt"/>
        <a:ea typeface="+mj-ea"/>
        <a:cs typeface="+mj-cs"/>
        <a:sym typeface="Calibri"/>
      </a:defRPr>
    </a:lvl5pPr>
    <a:lvl6pPr indent="1143000" defTabSz="685800" latinLnBrk="0">
      <a:defRPr sz="900">
        <a:latin typeface="+mj-lt"/>
        <a:ea typeface="+mj-ea"/>
        <a:cs typeface="+mj-cs"/>
        <a:sym typeface="Calibri"/>
      </a:defRPr>
    </a:lvl6pPr>
    <a:lvl7pPr indent="1371600" defTabSz="685800" latinLnBrk="0">
      <a:defRPr sz="900">
        <a:latin typeface="+mj-lt"/>
        <a:ea typeface="+mj-ea"/>
        <a:cs typeface="+mj-cs"/>
        <a:sym typeface="Calibri"/>
      </a:defRPr>
    </a:lvl7pPr>
    <a:lvl8pPr indent="1600200" defTabSz="685800" latinLnBrk="0">
      <a:defRPr sz="900">
        <a:latin typeface="+mj-lt"/>
        <a:ea typeface="+mj-ea"/>
        <a:cs typeface="+mj-cs"/>
        <a:sym typeface="Calibri"/>
      </a:defRPr>
    </a:lvl8pPr>
    <a:lvl9pPr indent="1828800" defTabSz="685800" latinLnBrk="0">
      <a:defRPr sz="9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Shape 857"/>
          <p:cNvSpPr/>
          <p:nvPr>
            <p:ph type="sldImg"/>
          </p:nvPr>
        </p:nvSpPr>
        <p:spPr>
          <a:prstGeom prst="rect">
            <a:avLst/>
          </a:prstGeom>
        </p:spPr>
        <p:txBody>
          <a:bodyPr/>
          <a:lstStyle/>
          <a:p>
            <a:pPr/>
          </a:p>
        </p:txBody>
      </p:sp>
      <p:sp>
        <p:nvSpPr>
          <p:cNvPr id="858" name="Shape 858"/>
          <p:cNvSpPr/>
          <p:nvPr>
            <p:ph type="body" sz="quarter" idx="1"/>
          </p:nvPr>
        </p:nvSpPr>
        <p:spPr>
          <a:prstGeom prst="rect">
            <a:avLst/>
          </a:prstGeom>
        </p:spPr>
        <p:txBody>
          <a:bodyPr/>
          <a:lstStyle/>
          <a:p>
            <a:pPr marL="228600" indent="-228600" defTabSz="914400">
              <a:buSzPct val="100000"/>
              <a:buAutoNum type="arabicPeriod" startAt="1"/>
              <a:defRPr b="1"/>
            </a:pPr>
            <a:r>
              <a:t>Drag and drop the image in the placeholder</a:t>
            </a:r>
          </a:p>
          <a:p>
            <a:pPr marL="228600" indent="-228600" defTabSz="914400">
              <a:buSzPct val="100000"/>
              <a:buAutoNum type="arabicPeriod" startAt="1"/>
              <a:defRPr b="1"/>
            </a:pPr>
            <a:r>
              <a:t>Send to back the image (Right click/Arrange/Send to back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9" name="Shape 879"/>
          <p:cNvSpPr/>
          <p:nvPr>
            <p:ph type="sldImg"/>
          </p:nvPr>
        </p:nvSpPr>
        <p:spPr>
          <a:prstGeom prst="rect">
            <a:avLst/>
          </a:prstGeom>
        </p:spPr>
        <p:txBody>
          <a:bodyPr/>
          <a:lstStyle/>
          <a:p>
            <a:pPr/>
          </a:p>
        </p:txBody>
      </p:sp>
      <p:sp>
        <p:nvSpPr>
          <p:cNvPr id="880" name="Shape 880"/>
          <p:cNvSpPr/>
          <p:nvPr>
            <p:ph type="body" sz="quarter" idx="1"/>
          </p:nvPr>
        </p:nvSpPr>
        <p:spPr>
          <a:prstGeom prst="rect">
            <a:avLst/>
          </a:prstGeom>
        </p:spPr>
        <p:txBody>
          <a:bodyPr/>
          <a:lstStyle/>
          <a:p>
            <a:pPr marL="228600" indent="-228600" defTabSz="914400">
              <a:buSzPct val="100000"/>
              <a:buAutoNum type="arabicPeriod" startAt="1"/>
              <a:defRPr b="1"/>
            </a:pPr>
            <a:r>
              <a:t>Drag and drop the image in the placeholder</a:t>
            </a:r>
          </a:p>
          <a:p>
            <a:pPr marL="228600" indent="-228600" defTabSz="914400">
              <a:buSzPct val="100000"/>
              <a:buAutoNum type="arabicPeriod" startAt="1"/>
              <a:defRPr b="1"/>
            </a:pPr>
            <a:r>
              <a:t>Send to back the image (Right click/Arrange/Send to back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imple title">
    <p:spTree>
      <p:nvGrpSpPr>
        <p:cNvPr id="1" name=""/>
        <p:cNvGrpSpPr/>
        <p:nvPr/>
      </p:nvGrpSpPr>
      <p:grpSpPr>
        <a:xfrm>
          <a:off x="0" y="0"/>
          <a:ext cx="0" cy="0"/>
          <a:chOff x="0" y="0"/>
          <a:chExt cx="0" cy="0"/>
        </a:xfrm>
      </p:grpSpPr>
      <p:sp>
        <p:nvSpPr>
          <p:cNvPr id="11" name="title example here"/>
          <p:cNvSpPr txBox="1"/>
          <p:nvPr>
            <p:ph type="title" hasCustomPrompt="1"/>
          </p:nvPr>
        </p:nvSpPr>
        <p:spPr>
          <a:xfrm>
            <a:off x="685801" y="517294"/>
            <a:ext cx="7840135" cy="679313"/>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12" name="Body Level One…"/>
          <p:cNvSpPr txBox="1"/>
          <p:nvPr>
            <p:ph type="body" sz="quarter" idx="1" hasCustomPrompt="1"/>
          </p:nvPr>
        </p:nvSpPr>
        <p:spPr>
          <a:xfrm>
            <a:off x="685801" y="1306921"/>
            <a:ext cx="2048935" cy="284795"/>
          </a:xfrm>
          <a:prstGeom prst="rect">
            <a:avLst/>
          </a:prstGeom>
        </p:spPr>
        <p:txBody>
          <a:bodyPr lIns="34290" tIns="34290" rIns="34290" bIns="34290">
            <a:normAutofit fontScale="100000" lnSpcReduction="0"/>
          </a:bodyPr>
          <a:lstStyle>
            <a:lvl1pPr marL="0" indent="0">
              <a:buSzTx/>
              <a:buFontTx/>
              <a:buNone/>
              <a:defRPr cap="all" sz="1200">
                <a:solidFill>
                  <a:srgbClr val="000000">
                    <a:alpha val="50000"/>
                  </a:srgbClr>
                </a:solidFill>
                <a:latin typeface="Lato Light"/>
                <a:ea typeface="Lato Light"/>
                <a:cs typeface="Lato Light"/>
                <a:sym typeface="Lato Light"/>
              </a:defRPr>
            </a:lvl1pPr>
            <a:lvl2pPr marL="480047" indent="-137156">
              <a:buFontTx/>
              <a:defRPr cap="all" sz="1200">
                <a:solidFill>
                  <a:srgbClr val="000000">
                    <a:alpha val="50000"/>
                  </a:srgbClr>
                </a:solidFill>
                <a:latin typeface="Lato Light"/>
                <a:ea typeface="Lato Light"/>
                <a:cs typeface="Lato Light"/>
                <a:sym typeface="Lato Light"/>
              </a:defRPr>
            </a:lvl2pPr>
            <a:lvl3pPr marL="832735" indent="-146953">
              <a:buFontTx/>
              <a:defRPr cap="all" sz="1200">
                <a:solidFill>
                  <a:srgbClr val="000000">
                    <a:alpha val="50000"/>
                  </a:srgbClr>
                </a:solidFill>
                <a:latin typeface="Lato Light"/>
                <a:ea typeface="Lato Light"/>
                <a:cs typeface="Lato Light"/>
                <a:sym typeface="Lato Light"/>
              </a:defRPr>
            </a:lvl3pPr>
            <a:lvl4pPr marL="1200119" indent="-171446">
              <a:buFontTx/>
              <a:defRPr cap="all" sz="1200">
                <a:solidFill>
                  <a:srgbClr val="000000">
                    <a:alpha val="50000"/>
                  </a:srgbClr>
                </a:solidFill>
                <a:latin typeface="Lato Light"/>
                <a:ea typeface="Lato Light"/>
                <a:cs typeface="Lato Light"/>
                <a:sym typeface="Lato Light"/>
              </a:defRPr>
            </a:lvl4pPr>
            <a:lvl5pPr marL="1543012" indent="-171446">
              <a:buFontTx/>
              <a:defRPr cap="all" sz="1200">
                <a:solidFill>
                  <a:srgbClr val="000000">
                    <a:alpha val="50000"/>
                  </a:srgbClr>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13" name="Straight Connector 2"/>
          <p:cNvSpPr/>
          <p:nvPr/>
        </p:nvSpPr>
        <p:spPr>
          <a:xfrm>
            <a:off x="685801" y="1241761"/>
            <a:ext cx="2074335" cy="1"/>
          </a:xfrm>
          <a:prstGeom prst="line">
            <a:avLst/>
          </a:prstGeom>
          <a:ln>
            <a:solidFill>
              <a:srgbClr val="BFBFBF"/>
            </a:solidFill>
          </a:ln>
        </p:spPr>
        <p:txBody>
          <a:bodyPr lIns="45719" rIns="45719"/>
          <a:lstStyle/>
          <a:p>
            <a:pP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oncept image 4">
    <p:spTree>
      <p:nvGrpSpPr>
        <p:cNvPr id="1" name=""/>
        <p:cNvGrpSpPr/>
        <p:nvPr/>
      </p:nvGrpSpPr>
      <p:grpSpPr>
        <a:xfrm>
          <a:off x="0" y="0"/>
          <a:ext cx="0" cy="0"/>
          <a:chOff x="0" y="0"/>
          <a:chExt cx="0" cy="0"/>
        </a:xfrm>
      </p:grpSpPr>
      <p:sp>
        <p:nvSpPr>
          <p:cNvPr id="109" name="Picture Placeholder 2"/>
          <p:cNvSpPr/>
          <p:nvPr>
            <p:ph type="pic" idx="21"/>
          </p:nvPr>
        </p:nvSpPr>
        <p:spPr>
          <a:xfrm>
            <a:off x="0" y="0"/>
            <a:ext cx="9144000" cy="6858000"/>
          </a:xfrm>
          <a:prstGeom prst="rect">
            <a:avLst/>
          </a:prstGeom>
        </p:spPr>
        <p:txBody>
          <a:bodyPr lIns="91439" rIns="91439"/>
          <a:lstStyle/>
          <a:p>
            <a:pPr/>
          </a:p>
        </p:txBody>
      </p:sp>
      <p:sp>
        <p:nvSpPr>
          <p:cNvPr id="110" name="title example here"/>
          <p:cNvSpPr txBox="1"/>
          <p:nvPr>
            <p:ph type="title" hasCustomPrompt="1"/>
          </p:nvPr>
        </p:nvSpPr>
        <p:spPr>
          <a:xfrm>
            <a:off x="685801" y="1036587"/>
            <a:ext cx="2717801" cy="1887242"/>
          </a:xfrm>
          <a:prstGeom prst="rect">
            <a:avLst/>
          </a:prstGeom>
        </p:spPr>
        <p:txBody>
          <a:bodyPr lIns="34290" tIns="34290" rIns="34290" bIns="34290" anchor="t">
            <a:normAutofit fontScale="100000" lnSpcReduction="0"/>
          </a:bodyPr>
          <a:lstStyle>
            <a:lvl1pPr>
              <a:defRPr cap="all" sz="3300">
                <a:solidFill>
                  <a:srgbClr val="808080"/>
                </a:solidFill>
                <a:latin typeface="Lemon/Milk"/>
                <a:ea typeface="Lemon/Milk"/>
                <a:cs typeface="Lemon/Milk"/>
                <a:sym typeface="Lemon/Milk"/>
              </a:defRPr>
            </a:lvl1pPr>
          </a:lstStyle>
          <a:p>
            <a:pPr/>
            <a:r>
              <a:t>title example here</a:t>
            </a:r>
          </a:p>
        </p:txBody>
      </p:sp>
      <p:sp>
        <p:nvSpPr>
          <p:cNvPr id="111" name="Body Level One…"/>
          <p:cNvSpPr txBox="1"/>
          <p:nvPr>
            <p:ph type="body" sz="quarter" idx="1" hasCustomPrompt="1"/>
          </p:nvPr>
        </p:nvSpPr>
        <p:spPr>
          <a:xfrm>
            <a:off x="685801" y="2988971"/>
            <a:ext cx="2048935"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ckground image">
    <p:spTree>
      <p:nvGrpSpPr>
        <p:cNvPr id="1" name=""/>
        <p:cNvGrpSpPr/>
        <p:nvPr/>
      </p:nvGrpSpPr>
      <p:grpSpPr>
        <a:xfrm>
          <a:off x="0" y="0"/>
          <a:ext cx="0" cy="0"/>
          <a:chOff x="0" y="0"/>
          <a:chExt cx="0" cy="0"/>
        </a:xfrm>
      </p:grpSpPr>
      <p:sp>
        <p:nvSpPr>
          <p:cNvPr id="119" name="Picture Placeholder 2"/>
          <p:cNvSpPr/>
          <p:nvPr>
            <p:ph type="pic" idx="21"/>
          </p:nvPr>
        </p:nvSpPr>
        <p:spPr>
          <a:xfrm>
            <a:off x="0" y="0"/>
            <a:ext cx="9144000" cy="6858000"/>
          </a:xfrm>
          <a:prstGeom prst="rect">
            <a:avLst/>
          </a:prstGeom>
        </p:spPr>
        <p:txBody>
          <a:bodyPr lIns="91439" rIns="91439"/>
          <a:lstStyle/>
          <a:p>
            <a:pPr/>
          </a:p>
        </p:txBody>
      </p:sp>
      <p:sp>
        <p:nvSpPr>
          <p:cNvPr id="1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ckground image 0">
    <p:spTree>
      <p:nvGrpSpPr>
        <p:cNvPr id="1" name=""/>
        <p:cNvGrpSpPr/>
        <p:nvPr/>
      </p:nvGrpSpPr>
      <p:grpSpPr>
        <a:xfrm>
          <a:off x="0" y="0"/>
          <a:ext cx="0" cy="0"/>
          <a:chOff x="0" y="0"/>
          <a:chExt cx="0" cy="0"/>
        </a:xfrm>
      </p:grpSpPr>
      <p:sp>
        <p:nvSpPr>
          <p:cNvPr id="127" name="Picture Placeholder 2"/>
          <p:cNvSpPr/>
          <p:nvPr>
            <p:ph type="pic" idx="21"/>
          </p:nvPr>
        </p:nvSpPr>
        <p:spPr>
          <a:xfrm>
            <a:off x="0" y="0"/>
            <a:ext cx="9144000" cy="6858000"/>
          </a:xfrm>
          <a:prstGeom prst="rect">
            <a:avLst/>
          </a:prstGeom>
        </p:spPr>
        <p:txBody>
          <a:bodyPr lIns="91439" rIns="91439"/>
          <a:lstStyle/>
          <a:p>
            <a:pP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ackground + image concept">
    <p:spTree>
      <p:nvGrpSpPr>
        <p:cNvPr id="1" name=""/>
        <p:cNvGrpSpPr/>
        <p:nvPr/>
      </p:nvGrpSpPr>
      <p:grpSpPr>
        <a:xfrm>
          <a:off x="0" y="0"/>
          <a:ext cx="0" cy="0"/>
          <a:chOff x="0" y="0"/>
          <a:chExt cx="0" cy="0"/>
        </a:xfrm>
      </p:grpSpPr>
      <p:sp>
        <p:nvSpPr>
          <p:cNvPr id="135" name="Picture Placeholder 2"/>
          <p:cNvSpPr/>
          <p:nvPr>
            <p:ph type="pic" idx="21"/>
          </p:nvPr>
        </p:nvSpPr>
        <p:spPr>
          <a:xfrm>
            <a:off x="-1772046" y="0"/>
            <a:ext cx="14716048" cy="7200000"/>
          </a:xfrm>
          <a:prstGeom prst="rect">
            <a:avLst/>
          </a:prstGeom>
        </p:spPr>
        <p:txBody>
          <a:bodyPr lIns="91439" rIns="91439"/>
          <a:lstStyle/>
          <a:p>
            <a:pPr/>
          </a:p>
        </p:txBody>
      </p:sp>
      <p:sp>
        <p:nvSpPr>
          <p:cNvPr id="1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lear">
    <p:spTree>
      <p:nvGrpSpPr>
        <p:cNvPr id="1" name=""/>
        <p:cNvGrpSpPr/>
        <p:nvPr/>
      </p:nvGrpSpPr>
      <p:grpSpPr>
        <a:xfrm>
          <a:off x="0" y="0"/>
          <a:ext cx="0" cy="0"/>
          <a:chOff x="0" y="0"/>
          <a:chExt cx="0" cy="0"/>
        </a:xfrm>
      </p:grpSpPr>
      <p:sp>
        <p:nvSpPr>
          <p:cNvPr id="1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left">
    <p:spTree>
      <p:nvGrpSpPr>
        <p:cNvPr id="1" name=""/>
        <p:cNvGrpSpPr/>
        <p:nvPr/>
      </p:nvGrpSpPr>
      <p:grpSpPr>
        <a:xfrm>
          <a:off x="0" y="0"/>
          <a:ext cx="0" cy="0"/>
          <a:chOff x="0" y="0"/>
          <a:chExt cx="0" cy="0"/>
        </a:xfrm>
      </p:grpSpPr>
      <p:sp>
        <p:nvSpPr>
          <p:cNvPr id="150" name="title example here"/>
          <p:cNvSpPr txBox="1"/>
          <p:nvPr>
            <p:ph type="title" hasCustomPrompt="1"/>
          </p:nvPr>
        </p:nvSpPr>
        <p:spPr>
          <a:xfrm>
            <a:off x="685801" y="1589764"/>
            <a:ext cx="2717801" cy="1887242"/>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151" name="Body Level One…"/>
          <p:cNvSpPr txBox="1"/>
          <p:nvPr>
            <p:ph type="body" sz="quarter" idx="1" hasCustomPrompt="1"/>
          </p:nvPr>
        </p:nvSpPr>
        <p:spPr>
          <a:xfrm>
            <a:off x="685800" y="3542148"/>
            <a:ext cx="2717800"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152" name="Text Placeholder 5"/>
          <p:cNvSpPr/>
          <p:nvPr>
            <p:ph type="body" sz="quarter" idx="21" hasCustomPrompt="1"/>
          </p:nvPr>
        </p:nvSpPr>
        <p:spPr>
          <a:xfrm>
            <a:off x="685800" y="3937256"/>
            <a:ext cx="2717800"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153" name="Straight Connector 6"/>
          <p:cNvSpPr/>
          <p:nvPr/>
        </p:nvSpPr>
        <p:spPr>
          <a:xfrm>
            <a:off x="685800" y="3488242"/>
            <a:ext cx="2717800" cy="1"/>
          </a:xfrm>
          <a:prstGeom prst="line">
            <a:avLst/>
          </a:prstGeom>
          <a:ln>
            <a:solidFill>
              <a:srgbClr val="BFBFBF"/>
            </a:solidFill>
          </a:ln>
        </p:spPr>
        <p:txBody>
          <a:bodyPr lIns="45719" rIns="45719"/>
          <a:lstStyle/>
          <a:p>
            <a:pPr/>
          </a:p>
        </p:txBody>
      </p:sp>
      <p:sp>
        <p:nvSpPr>
          <p:cNvPr id="1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right">
    <p:spTree>
      <p:nvGrpSpPr>
        <p:cNvPr id="1" name=""/>
        <p:cNvGrpSpPr/>
        <p:nvPr/>
      </p:nvGrpSpPr>
      <p:grpSpPr>
        <a:xfrm>
          <a:off x="0" y="0"/>
          <a:ext cx="0" cy="0"/>
          <a:chOff x="0" y="0"/>
          <a:chExt cx="0" cy="0"/>
        </a:xfrm>
      </p:grpSpPr>
      <p:sp>
        <p:nvSpPr>
          <p:cNvPr id="161" name="title example here"/>
          <p:cNvSpPr txBox="1"/>
          <p:nvPr>
            <p:ph type="title" hasCustomPrompt="1"/>
          </p:nvPr>
        </p:nvSpPr>
        <p:spPr>
          <a:xfrm>
            <a:off x="5723468" y="1589764"/>
            <a:ext cx="2717801" cy="1887242"/>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162" name="Body Level One…"/>
          <p:cNvSpPr txBox="1"/>
          <p:nvPr>
            <p:ph type="body" sz="quarter" idx="1" hasCustomPrompt="1"/>
          </p:nvPr>
        </p:nvSpPr>
        <p:spPr>
          <a:xfrm>
            <a:off x="5723466" y="3542148"/>
            <a:ext cx="2717801"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163" name="Text Placeholder 5"/>
          <p:cNvSpPr/>
          <p:nvPr>
            <p:ph type="body" sz="quarter" idx="21" hasCustomPrompt="1"/>
          </p:nvPr>
        </p:nvSpPr>
        <p:spPr>
          <a:xfrm>
            <a:off x="5723466" y="3937256"/>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164" name="Straight Connector 6"/>
          <p:cNvSpPr/>
          <p:nvPr/>
        </p:nvSpPr>
        <p:spPr>
          <a:xfrm>
            <a:off x="5723466" y="3488242"/>
            <a:ext cx="2717801" cy="1"/>
          </a:xfrm>
          <a:prstGeom prst="line">
            <a:avLst/>
          </a:prstGeom>
          <a:ln>
            <a:solidFill>
              <a:srgbClr val="BFBFBF"/>
            </a:solidFill>
          </a:ln>
        </p:spPr>
        <p:txBody>
          <a:bodyPr lIns="45719" rIns="45719"/>
          <a:lstStyle/>
          <a:p>
            <a:pPr/>
          </a:p>
        </p:txBody>
      </p:sp>
      <p:sp>
        <p:nvSpPr>
          <p:cNvPr id="1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imple Title left">
    <p:spTree>
      <p:nvGrpSpPr>
        <p:cNvPr id="1" name=""/>
        <p:cNvGrpSpPr/>
        <p:nvPr/>
      </p:nvGrpSpPr>
      <p:grpSpPr>
        <a:xfrm>
          <a:off x="0" y="0"/>
          <a:ext cx="0" cy="0"/>
          <a:chOff x="0" y="0"/>
          <a:chExt cx="0" cy="0"/>
        </a:xfrm>
      </p:grpSpPr>
      <p:sp>
        <p:nvSpPr>
          <p:cNvPr id="172" name="title example here"/>
          <p:cNvSpPr txBox="1"/>
          <p:nvPr>
            <p:ph type="title" hasCustomPrompt="1"/>
          </p:nvPr>
        </p:nvSpPr>
        <p:spPr>
          <a:xfrm>
            <a:off x="685801" y="844699"/>
            <a:ext cx="2717801" cy="1887241"/>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173" name="Body Level One…"/>
          <p:cNvSpPr txBox="1"/>
          <p:nvPr>
            <p:ph type="body" sz="quarter" idx="1" hasCustomPrompt="1"/>
          </p:nvPr>
        </p:nvSpPr>
        <p:spPr>
          <a:xfrm>
            <a:off x="685800" y="2797081"/>
            <a:ext cx="2717800"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174" name="Straight Connector 6"/>
          <p:cNvSpPr/>
          <p:nvPr/>
        </p:nvSpPr>
        <p:spPr>
          <a:xfrm>
            <a:off x="685800" y="2743175"/>
            <a:ext cx="2717800" cy="1"/>
          </a:xfrm>
          <a:prstGeom prst="line">
            <a:avLst/>
          </a:prstGeom>
          <a:ln>
            <a:solidFill>
              <a:srgbClr val="BFBFBF"/>
            </a:solidFill>
          </a:ln>
        </p:spPr>
        <p:txBody>
          <a:bodyPr lIns="45719" rIns="45719"/>
          <a:lstStyle/>
          <a:p>
            <a:pPr/>
          </a:p>
        </p:txBody>
      </p:sp>
      <p:sp>
        <p:nvSpPr>
          <p:cNvPr id="1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imple Title right">
    <p:spTree>
      <p:nvGrpSpPr>
        <p:cNvPr id="1" name=""/>
        <p:cNvGrpSpPr/>
        <p:nvPr/>
      </p:nvGrpSpPr>
      <p:grpSpPr>
        <a:xfrm>
          <a:off x="0" y="0"/>
          <a:ext cx="0" cy="0"/>
          <a:chOff x="0" y="0"/>
          <a:chExt cx="0" cy="0"/>
        </a:xfrm>
      </p:grpSpPr>
      <p:sp>
        <p:nvSpPr>
          <p:cNvPr id="182" name="title example here"/>
          <p:cNvSpPr txBox="1"/>
          <p:nvPr>
            <p:ph type="title" hasCustomPrompt="1"/>
          </p:nvPr>
        </p:nvSpPr>
        <p:spPr>
          <a:xfrm>
            <a:off x="5892801" y="844699"/>
            <a:ext cx="2717801" cy="1887241"/>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183" name="Body Level One…"/>
          <p:cNvSpPr txBox="1"/>
          <p:nvPr>
            <p:ph type="body" sz="quarter" idx="1" hasCustomPrompt="1"/>
          </p:nvPr>
        </p:nvSpPr>
        <p:spPr>
          <a:xfrm>
            <a:off x="5892800" y="2797081"/>
            <a:ext cx="2717800"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184" name="Straight Connector 6"/>
          <p:cNvSpPr/>
          <p:nvPr/>
        </p:nvSpPr>
        <p:spPr>
          <a:xfrm>
            <a:off x="5892800" y="2743175"/>
            <a:ext cx="2717800" cy="1"/>
          </a:xfrm>
          <a:prstGeom prst="line">
            <a:avLst/>
          </a:prstGeom>
          <a:ln>
            <a:solidFill>
              <a:srgbClr val="BFBFBF"/>
            </a:solidFill>
          </a:ln>
        </p:spPr>
        <p:txBody>
          <a:bodyPr lIns="45719" rIns="45719"/>
          <a:lstStyle/>
          <a:p>
            <a:pPr/>
          </a:p>
        </p:txBody>
      </p:sp>
      <p:sp>
        <p:nvSpPr>
          <p:cNvPr id="1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with text right">
    <p:spTree>
      <p:nvGrpSpPr>
        <p:cNvPr id="1" name=""/>
        <p:cNvGrpSpPr/>
        <p:nvPr/>
      </p:nvGrpSpPr>
      <p:grpSpPr>
        <a:xfrm>
          <a:off x="0" y="0"/>
          <a:ext cx="0" cy="0"/>
          <a:chOff x="0" y="0"/>
          <a:chExt cx="0" cy="0"/>
        </a:xfrm>
      </p:grpSpPr>
      <p:sp>
        <p:nvSpPr>
          <p:cNvPr id="192" name="title example here"/>
          <p:cNvSpPr txBox="1"/>
          <p:nvPr>
            <p:ph type="title" hasCustomPrompt="1"/>
          </p:nvPr>
        </p:nvSpPr>
        <p:spPr>
          <a:xfrm>
            <a:off x="5579533" y="1047918"/>
            <a:ext cx="2717801" cy="1864635"/>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193" name="Body Level One…"/>
          <p:cNvSpPr txBox="1"/>
          <p:nvPr>
            <p:ph type="body" sz="quarter" idx="1" hasCustomPrompt="1"/>
          </p:nvPr>
        </p:nvSpPr>
        <p:spPr>
          <a:xfrm>
            <a:off x="5579533" y="4163045"/>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404040"/>
                </a:solidFill>
                <a:latin typeface="Lato Black"/>
                <a:ea typeface="Lato Black"/>
                <a:cs typeface="Lato Black"/>
                <a:sym typeface="Lato Black"/>
              </a:defRPr>
            </a:lvl1pPr>
            <a:lvl2pPr marL="445758" indent="-102867">
              <a:buFontTx/>
              <a:defRPr cap="all" sz="900">
                <a:solidFill>
                  <a:srgbClr val="404040"/>
                </a:solidFill>
                <a:latin typeface="Lato Black"/>
                <a:ea typeface="Lato Black"/>
                <a:cs typeface="Lato Black"/>
                <a:sym typeface="Lato Black"/>
              </a:defRPr>
            </a:lvl2pPr>
            <a:lvl3pPr marL="795997" indent="-110215">
              <a:buFontTx/>
              <a:defRPr cap="all" sz="900">
                <a:solidFill>
                  <a:srgbClr val="404040"/>
                </a:solidFill>
                <a:latin typeface="Lato Black"/>
                <a:ea typeface="Lato Black"/>
                <a:cs typeface="Lato Black"/>
                <a:sym typeface="Lato Black"/>
              </a:defRPr>
            </a:lvl3pPr>
            <a:lvl4pPr marL="1157258" indent="-128584">
              <a:buFontTx/>
              <a:defRPr cap="all" sz="900">
                <a:solidFill>
                  <a:srgbClr val="404040"/>
                </a:solidFill>
                <a:latin typeface="Lato Black"/>
                <a:ea typeface="Lato Black"/>
                <a:cs typeface="Lato Black"/>
                <a:sym typeface="Lato Black"/>
              </a:defRPr>
            </a:lvl4pPr>
            <a:lvl5pPr marL="1500150" indent="-128584">
              <a:buFontTx/>
              <a:defRPr cap="all" sz="900">
                <a:solidFill>
                  <a:srgbClr val="404040"/>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194" name="Text Placeholder 5"/>
          <p:cNvSpPr/>
          <p:nvPr>
            <p:ph type="body" sz="quarter" idx="21" hasCustomPrompt="1"/>
          </p:nvPr>
        </p:nvSpPr>
        <p:spPr>
          <a:xfrm>
            <a:off x="5579533" y="4569443"/>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195" name="Text Placeholder 5"/>
          <p:cNvSpPr/>
          <p:nvPr>
            <p:ph type="body" sz="quarter" idx="22" hasCustomPrompt="1"/>
          </p:nvPr>
        </p:nvSpPr>
        <p:spPr>
          <a:xfrm>
            <a:off x="5579533" y="2921267"/>
            <a:ext cx="2717801" cy="1063722"/>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a:t>
            </a:r>
          </a:p>
        </p:txBody>
      </p:sp>
      <p:sp>
        <p:nvSpPr>
          <p:cNvPr id="1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imple title black">
    <p:spTree>
      <p:nvGrpSpPr>
        <p:cNvPr id="1" name=""/>
        <p:cNvGrpSpPr/>
        <p:nvPr/>
      </p:nvGrpSpPr>
      <p:grpSpPr>
        <a:xfrm>
          <a:off x="0" y="0"/>
          <a:ext cx="0" cy="0"/>
          <a:chOff x="0" y="0"/>
          <a:chExt cx="0" cy="0"/>
        </a:xfrm>
      </p:grpSpPr>
      <p:sp>
        <p:nvSpPr>
          <p:cNvPr id="21" name="title example here"/>
          <p:cNvSpPr txBox="1"/>
          <p:nvPr>
            <p:ph type="title" hasCustomPrompt="1"/>
          </p:nvPr>
        </p:nvSpPr>
        <p:spPr>
          <a:xfrm>
            <a:off x="685801" y="517294"/>
            <a:ext cx="7840135" cy="679313"/>
          </a:xfrm>
          <a:prstGeom prst="rect">
            <a:avLst/>
          </a:prstGeom>
        </p:spPr>
        <p:txBody>
          <a:bodyPr lIns="34290" tIns="34290" rIns="34290" bIns="34290" anchor="t">
            <a:normAutofit fontScale="100000" lnSpcReduction="0"/>
          </a:bodyPr>
          <a:lstStyle>
            <a:lvl1pPr>
              <a:defRPr cap="all" sz="3300">
                <a:solidFill>
                  <a:srgbClr val="FFFFFF"/>
                </a:solidFill>
                <a:latin typeface="Lemon/Milk"/>
                <a:ea typeface="Lemon/Milk"/>
                <a:cs typeface="Lemon/Milk"/>
                <a:sym typeface="Lemon/Milk"/>
              </a:defRPr>
            </a:lvl1pPr>
          </a:lstStyle>
          <a:p>
            <a:pPr/>
            <a:r>
              <a:t>title example here</a:t>
            </a:r>
          </a:p>
        </p:txBody>
      </p:sp>
      <p:sp>
        <p:nvSpPr>
          <p:cNvPr id="22" name="Body Level One…"/>
          <p:cNvSpPr txBox="1"/>
          <p:nvPr>
            <p:ph type="body" sz="quarter" idx="1" hasCustomPrompt="1"/>
          </p:nvPr>
        </p:nvSpPr>
        <p:spPr>
          <a:xfrm>
            <a:off x="685801" y="1306921"/>
            <a:ext cx="2048935" cy="284795"/>
          </a:xfrm>
          <a:prstGeom prst="rect">
            <a:avLst/>
          </a:prstGeom>
        </p:spPr>
        <p:txBody>
          <a:bodyPr lIns="34290" tIns="34290" rIns="34290" bIns="34290">
            <a:normAutofit fontScale="100000" lnSpcReduction="0"/>
          </a:bodyPr>
          <a:lstStyle>
            <a:lvl1pPr marL="0" indent="0">
              <a:buSzTx/>
              <a:buFontTx/>
              <a:buNone/>
              <a:defRPr cap="all" sz="1200">
                <a:solidFill>
                  <a:srgbClr val="FFFFFF">
                    <a:alpha val="50000"/>
                  </a:srgbClr>
                </a:solidFill>
                <a:latin typeface="Lato Light"/>
                <a:ea typeface="Lato Light"/>
                <a:cs typeface="Lato Light"/>
                <a:sym typeface="Lato Light"/>
              </a:defRPr>
            </a:lvl1pPr>
            <a:lvl2pPr marL="480047" indent="-137156">
              <a:buFontTx/>
              <a:defRPr cap="all" sz="1200">
                <a:solidFill>
                  <a:srgbClr val="FFFFFF">
                    <a:alpha val="50000"/>
                  </a:srgbClr>
                </a:solidFill>
                <a:latin typeface="Lato Light"/>
                <a:ea typeface="Lato Light"/>
                <a:cs typeface="Lato Light"/>
                <a:sym typeface="Lato Light"/>
              </a:defRPr>
            </a:lvl2pPr>
            <a:lvl3pPr marL="832735" indent="-146953">
              <a:buFontTx/>
              <a:defRPr cap="all" sz="1200">
                <a:solidFill>
                  <a:srgbClr val="FFFFFF">
                    <a:alpha val="50000"/>
                  </a:srgbClr>
                </a:solidFill>
                <a:latin typeface="Lato Light"/>
                <a:ea typeface="Lato Light"/>
                <a:cs typeface="Lato Light"/>
                <a:sym typeface="Lato Light"/>
              </a:defRPr>
            </a:lvl3pPr>
            <a:lvl4pPr marL="1200119" indent="-171446">
              <a:buFontTx/>
              <a:defRPr cap="all" sz="1200">
                <a:solidFill>
                  <a:srgbClr val="FFFFFF">
                    <a:alpha val="50000"/>
                  </a:srgbClr>
                </a:solidFill>
                <a:latin typeface="Lato Light"/>
                <a:ea typeface="Lato Light"/>
                <a:cs typeface="Lato Light"/>
                <a:sym typeface="Lato Light"/>
              </a:defRPr>
            </a:lvl4pPr>
            <a:lvl5pPr marL="1543012" indent="-171446">
              <a:buFontTx/>
              <a:defRPr cap="all" sz="1200">
                <a:solidFill>
                  <a:srgbClr val="FFFFFF">
                    <a:alpha val="50000"/>
                  </a:srgbClr>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23" name="Straight Connector 10"/>
          <p:cNvSpPr/>
          <p:nvPr/>
        </p:nvSpPr>
        <p:spPr>
          <a:xfrm>
            <a:off x="685801" y="1241761"/>
            <a:ext cx="2074335" cy="1"/>
          </a:xfrm>
          <a:prstGeom prst="line">
            <a:avLst/>
          </a:prstGeom>
          <a:ln>
            <a:solidFill>
              <a:srgbClr val="BFBFBF"/>
            </a:solidFill>
          </a:ln>
        </p:spPr>
        <p:txBody>
          <a:bodyPr lIns="45719" rIns="45719"/>
          <a:lstStyle/>
          <a:p>
            <a:pPr/>
          </a:p>
        </p:txBody>
      </p:sp>
      <p:sp>
        <p:nvSpPr>
          <p:cNvPr id="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with text left">
    <p:spTree>
      <p:nvGrpSpPr>
        <p:cNvPr id="1" name=""/>
        <p:cNvGrpSpPr/>
        <p:nvPr/>
      </p:nvGrpSpPr>
      <p:grpSpPr>
        <a:xfrm>
          <a:off x="0" y="0"/>
          <a:ext cx="0" cy="0"/>
          <a:chOff x="0" y="0"/>
          <a:chExt cx="0" cy="0"/>
        </a:xfrm>
      </p:grpSpPr>
      <p:sp>
        <p:nvSpPr>
          <p:cNvPr id="203" name="title example here"/>
          <p:cNvSpPr txBox="1"/>
          <p:nvPr>
            <p:ph type="title" hasCustomPrompt="1"/>
          </p:nvPr>
        </p:nvSpPr>
        <p:spPr>
          <a:xfrm>
            <a:off x="719667" y="1589767"/>
            <a:ext cx="2717801" cy="453525"/>
          </a:xfrm>
          <a:prstGeom prst="rect">
            <a:avLst/>
          </a:prstGeom>
        </p:spPr>
        <p:txBody>
          <a:bodyPr lIns="34290" tIns="34290" rIns="34290" bIns="34290" anchor="t">
            <a:normAutofit fontScale="100000" lnSpcReduction="0"/>
          </a:bodyPr>
          <a:lstStyle>
            <a:lvl1pPr>
              <a:defRPr cap="all" sz="2000">
                <a:solidFill>
                  <a:srgbClr val="404040"/>
                </a:solidFill>
                <a:latin typeface="Lemon/Milk"/>
                <a:ea typeface="Lemon/Milk"/>
                <a:cs typeface="Lemon/Milk"/>
                <a:sym typeface="Lemon/Milk"/>
              </a:defRPr>
            </a:lvl1pPr>
          </a:lstStyle>
          <a:p>
            <a:pPr/>
            <a:r>
              <a:t>title example here</a:t>
            </a:r>
          </a:p>
        </p:txBody>
      </p:sp>
      <p:sp>
        <p:nvSpPr>
          <p:cNvPr id="204" name="Body Level One…"/>
          <p:cNvSpPr txBox="1"/>
          <p:nvPr>
            <p:ph type="body" sz="quarter" idx="1" hasCustomPrompt="1"/>
          </p:nvPr>
        </p:nvSpPr>
        <p:spPr>
          <a:xfrm>
            <a:off x="719667" y="3959838"/>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404040"/>
                </a:solidFill>
                <a:latin typeface="Lato Black"/>
                <a:ea typeface="Lato Black"/>
                <a:cs typeface="Lato Black"/>
                <a:sym typeface="Lato Black"/>
              </a:defRPr>
            </a:lvl1pPr>
            <a:lvl2pPr marL="445758" indent="-102867">
              <a:buFontTx/>
              <a:defRPr cap="all" sz="900">
                <a:solidFill>
                  <a:srgbClr val="404040"/>
                </a:solidFill>
                <a:latin typeface="Lato Black"/>
                <a:ea typeface="Lato Black"/>
                <a:cs typeface="Lato Black"/>
                <a:sym typeface="Lato Black"/>
              </a:defRPr>
            </a:lvl2pPr>
            <a:lvl3pPr marL="795997" indent="-110215">
              <a:buFontTx/>
              <a:defRPr cap="all" sz="900">
                <a:solidFill>
                  <a:srgbClr val="404040"/>
                </a:solidFill>
                <a:latin typeface="Lato Black"/>
                <a:ea typeface="Lato Black"/>
                <a:cs typeface="Lato Black"/>
                <a:sym typeface="Lato Black"/>
              </a:defRPr>
            </a:lvl3pPr>
            <a:lvl4pPr marL="1157258" indent="-128584">
              <a:buFontTx/>
              <a:defRPr cap="all" sz="900">
                <a:solidFill>
                  <a:srgbClr val="404040"/>
                </a:solidFill>
                <a:latin typeface="Lato Black"/>
                <a:ea typeface="Lato Black"/>
                <a:cs typeface="Lato Black"/>
                <a:sym typeface="Lato Black"/>
              </a:defRPr>
            </a:lvl4pPr>
            <a:lvl5pPr marL="1500150" indent="-128584">
              <a:buFontTx/>
              <a:defRPr cap="all" sz="900">
                <a:solidFill>
                  <a:srgbClr val="404040"/>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205" name="Text Placeholder 5"/>
          <p:cNvSpPr/>
          <p:nvPr>
            <p:ph type="body" sz="quarter" idx="21" hasCustomPrompt="1"/>
          </p:nvPr>
        </p:nvSpPr>
        <p:spPr>
          <a:xfrm>
            <a:off x="719667" y="4366235"/>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206" name="Text Placeholder 5"/>
          <p:cNvSpPr/>
          <p:nvPr>
            <p:ph type="body" sz="quarter" idx="22" hasCustomPrompt="1"/>
          </p:nvPr>
        </p:nvSpPr>
        <p:spPr>
          <a:xfrm>
            <a:off x="719667" y="2164901"/>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2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with text left 2">
    <p:spTree>
      <p:nvGrpSpPr>
        <p:cNvPr id="1" name=""/>
        <p:cNvGrpSpPr/>
        <p:nvPr/>
      </p:nvGrpSpPr>
      <p:grpSpPr>
        <a:xfrm>
          <a:off x="0" y="0"/>
          <a:ext cx="0" cy="0"/>
          <a:chOff x="0" y="0"/>
          <a:chExt cx="0" cy="0"/>
        </a:xfrm>
      </p:grpSpPr>
      <p:sp>
        <p:nvSpPr>
          <p:cNvPr id="214" name="title example here"/>
          <p:cNvSpPr txBox="1"/>
          <p:nvPr>
            <p:ph type="title" hasCustomPrompt="1"/>
          </p:nvPr>
        </p:nvSpPr>
        <p:spPr>
          <a:xfrm>
            <a:off x="719667" y="903106"/>
            <a:ext cx="2717801" cy="2009424"/>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215" name="Body Level One…"/>
          <p:cNvSpPr txBox="1"/>
          <p:nvPr>
            <p:ph type="body" sz="quarter" idx="1" hasCustomPrompt="1"/>
          </p:nvPr>
        </p:nvSpPr>
        <p:spPr>
          <a:xfrm>
            <a:off x="719667" y="3000270"/>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vl2pPr marL="445758" indent="-102867">
              <a:lnSpc>
                <a:spcPct val="120000"/>
              </a:lnSpc>
              <a:buFontTx/>
              <a:defRPr sz="900">
                <a:solidFill>
                  <a:srgbClr val="808080"/>
                </a:solidFill>
                <a:latin typeface="Lato Regular"/>
                <a:ea typeface="Lato Regular"/>
                <a:cs typeface="Lato Regular"/>
                <a:sym typeface="Lato Regular"/>
              </a:defRPr>
            </a:lvl2pPr>
            <a:lvl3pPr marL="795997" indent="-110215">
              <a:lnSpc>
                <a:spcPct val="120000"/>
              </a:lnSpc>
              <a:buFontTx/>
              <a:defRPr sz="900">
                <a:solidFill>
                  <a:srgbClr val="808080"/>
                </a:solidFill>
                <a:latin typeface="Lato Regular"/>
                <a:ea typeface="Lato Regular"/>
                <a:cs typeface="Lato Regular"/>
                <a:sym typeface="Lato Regular"/>
              </a:defRPr>
            </a:lvl3pPr>
            <a:lvl4pPr marL="1157258" indent="-128584">
              <a:lnSpc>
                <a:spcPct val="120000"/>
              </a:lnSpc>
              <a:buFontTx/>
              <a:defRPr sz="900">
                <a:solidFill>
                  <a:srgbClr val="808080"/>
                </a:solidFill>
                <a:latin typeface="Lato Regular"/>
                <a:ea typeface="Lato Regular"/>
                <a:cs typeface="Lato Regular"/>
                <a:sym typeface="Lato Regular"/>
              </a:defRPr>
            </a:lvl4pPr>
            <a:lvl5pPr marL="1500150" indent="-128584">
              <a:lnSpc>
                <a:spcPct val="120000"/>
              </a:lnSpc>
              <a:buFontTx/>
              <a:defRPr sz="900">
                <a:solidFill>
                  <a:srgbClr val="808080"/>
                </a:solidFill>
                <a:latin typeface="Lato Regular"/>
                <a:ea typeface="Lato Regular"/>
                <a:cs typeface="Lato Regular"/>
                <a:sym typeface="Lato Regular"/>
              </a:defRPr>
            </a:lvl5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a:p>
            <a:pPr lvl="1"/>
            <a:r>
              <a:t/>
            </a:r>
          </a:p>
          <a:p>
            <a:pPr lvl="2"/>
            <a:r>
              <a:t/>
            </a:r>
          </a:p>
          <a:p>
            <a:pPr lvl="3"/>
            <a:r>
              <a:t/>
            </a:r>
          </a:p>
          <a:p>
            <a:pPr lvl="4"/>
            <a:r>
              <a:t/>
            </a:r>
          </a:p>
        </p:txBody>
      </p:sp>
      <p:sp>
        <p:nvSpPr>
          <p:cNvPr id="216" name="Straight Connector 3"/>
          <p:cNvSpPr/>
          <p:nvPr/>
        </p:nvSpPr>
        <p:spPr>
          <a:xfrm>
            <a:off x="711201" y="2935074"/>
            <a:ext cx="2717801" cy="1"/>
          </a:xfrm>
          <a:prstGeom prst="line">
            <a:avLst/>
          </a:prstGeom>
          <a:ln>
            <a:solidFill>
              <a:srgbClr val="BFBFBF"/>
            </a:solidFill>
          </a:ln>
        </p:spPr>
        <p:txBody>
          <a:bodyPr lIns="45719" rIns="45719"/>
          <a:lstStyle/>
          <a:p>
            <a:pPr/>
          </a:p>
        </p:txBody>
      </p:sp>
      <p:sp>
        <p:nvSpPr>
          <p:cNvPr id="2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right">
    <p:spTree>
      <p:nvGrpSpPr>
        <p:cNvPr id="1" name=""/>
        <p:cNvGrpSpPr/>
        <p:nvPr/>
      </p:nvGrpSpPr>
      <p:grpSpPr>
        <a:xfrm>
          <a:off x="0" y="0"/>
          <a:ext cx="0" cy="0"/>
          <a:chOff x="0" y="0"/>
          <a:chExt cx="0" cy="0"/>
        </a:xfrm>
      </p:grpSpPr>
      <p:sp>
        <p:nvSpPr>
          <p:cNvPr id="224" name="Picture Placeholder 2"/>
          <p:cNvSpPr/>
          <p:nvPr>
            <p:ph type="pic" idx="21"/>
          </p:nvPr>
        </p:nvSpPr>
        <p:spPr>
          <a:xfrm>
            <a:off x="4563533" y="0"/>
            <a:ext cx="4580467" cy="6858000"/>
          </a:xfrm>
          <a:prstGeom prst="rect">
            <a:avLst/>
          </a:prstGeom>
        </p:spPr>
        <p:txBody>
          <a:bodyPr lIns="91439" rIns="91439"/>
          <a:lstStyle/>
          <a:p>
            <a:pPr/>
          </a:p>
        </p:txBody>
      </p:sp>
      <p:sp>
        <p:nvSpPr>
          <p:cNvPr id="225" name="title example here"/>
          <p:cNvSpPr txBox="1"/>
          <p:nvPr>
            <p:ph type="title" hasCustomPrompt="1"/>
          </p:nvPr>
        </p:nvSpPr>
        <p:spPr>
          <a:xfrm>
            <a:off x="643469" y="1140196"/>
            <a:ext cx="2455336" cy="1851377"/>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2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left">
    <p:spTree>
      <p:nvGrpSpPr>
        <p:cNvPr id="1" name=""/>
        <p:cNvGrpSpPr/>
        <p:nvPr/>
      </p:nvGrpSpPr>
      <p:grpSpPr>
        <a:xfrm>
          <a:off x="0" y="0"/>
          <a:ext cx="0" cy="0"/>
          <a:chOff x="0" y="0"/>
          <a:chExt cx="0" cy="0"/>
        </a:xfrm>
      </p:grpSpPr>
      <p:sp>
        <p:nvSpPr>
          <p:cNvPr id="233" name="Picture Placeholder 2"/>
          <p:cNvSpPr/>
          <p:nvPr>
            <p:ph type="pic" idx="21"/>
          </p:nvPr>
        </p:nvSpPr>
        <p:spPr>
          <a:xfrm>
            <a:off x="0" y="0"/>
            <a:ext cx="4580467" cy="6858000"/>
          </a:xfrm>
          <a:prstGeom prst="rect">
            <a:avLst/>
          </a:prstGeom>
        </p:spPr>
        <p:txBody>
          <a:bodyPr lIns="91439" rIns="91439"/>
          <a:lstStyle/>
          <a:p>
            <a:pPr/>
          </a:p>
        </p:txBody>
      </p:sp>
      <p:sp>
        <p:nvSpPr>
          <p:cNvPr id="234" name="title example here"/>
          <p:cNvSpPr txBox="1"/>
          <p:nvPr>
            <p:ph type="title" hasCustomPrompt="1"/>
          </p:nvPr>
        </p:nvSpPr>
        <p:spPr>
          <a:xfrm>
            <a:off x="6341536" y="1354685"/>
            <a:ext cx="2455335" cy="1851377"/>
          </a:xfrm>
          <a:prstGeom prst="rect">
            <a:avLst/>
          </a:prstGeom>
        </p:spPr>
        <p:txBody>
          <a:bodyPr lIns="34290" tIns="34290" rIns="34290" bIns="34290" anchor="t">
            <a:normAutofit fontScale="100000" lnSpcReduction="0"/>
          </a:bodyPr>
          <a:lstStyle>
            <a:lvl1pPr algn="r">
              <a:defRPr cap="all" sz="3300">
                <a:solidFill>
                  <a:srgbClr val="404040"/>
                </a:solidFill>
                <a:latin typeface="Lemon/Milk"/>
                <a:ea typeface="Lemon/Milk"/>
                <a:cs typeface="Lemon/Milk"/>
                <a:sym typeface="Lemon/Milk"/>
              </a:defRPr>
            </a:lvl1pPr>
          </a:lstStyle>
          <a:p>
            <a:pPr/>
            <a:r>
              <a:t>title example here</a:t>
            </a:r>
          </a:p>
        </p:txBody>
      </p:sp>
      <p:sp>
        <p:nvSpPr>
          <p:cNvPr id="2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Image right">
    <p:spTree>
      <p:nvGrpSpPr>
        <p:cNvPr id="1" name=""/>
        <p:cNvGrpSpPr/>
        <p:nvPr/>
      </p:nvGrpSpPr>
      <p:grpSpPr>
        <a:xfrm>
          <a:off x="0" y="0"/>
          <a:ext cx="0" cy="0"/>
          <a:chOff x="0" y="0"/>
          <a:chExt cx="0" cy="0"/>
        </a:xfrm>
      </p:grpSpPr>
      <p:sp>
        <p:nvSpPr>
          <p:cNvPr id="242" name="Picture Placeholder 2"/>
          <p:cNvSpPr/>
          <p:nvPr>
            <p:ph type="pic" idx="21"/>
          </p:nvPr>
        </p:nvSpPr>
        <p:spPr>
          <a:xfrm>
            <a:off x="4563533" y="0"/>
            <a:ext cx="4580467" cy="6858000"/>
          </a:xfrm>
          <a:prstGeom prst="rect">
            <a:avLst/>
          </a:prstGeom>
        </p:spPr>
        <p:txBody>
          <a:bodyPr lIns="91439" rIns="91439"/>
          <a:lstStyle/>
          <a:p>
            <a:pPr/>
          </a:p>
        </p:txBody>
      </p:sp>
      <p:sp>
        <p:nvSpPr>
          <p:cNvPr id="243" name="title example here"/>
          <p:cNvSpPr txBox="1"/>
          <p:nvPr>
            <p:ph type="title" hasCustomPrompt="1"/>
          </p:nvPr>
        </p:nvSpPr>
        <p:spPr>
          <a:xfrm>
            <a:off x="685801" y="1510739"/>
            <a:ext cx="2717801" cy="1887241"/>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244" name="Body Level One…"/>
          <p:cNvSpPr txBox="1"/>
          <p:nvPr>
            <p:ph type="body" sz="quarter" idx="1" hasCustomPrompt="1"/>
          </p:nvPr>
        </p:nvSpPr>
        <p:spPr>
          <a:xfrm>
            <a:off x="685800" y="3542148"/>
            <a:ext cx="2717800"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245" name="Text Placeholder 5"/>
          <p:cNvSpPr/>
          <p:nvPr>
            <p:ph type="body" sz="quarter" idx="22" hasCustomPrompt="1"/>
          </p:nvPr>
        </p:nvSpPr>
        <p:spPr>
          <a:xfrm>
            <a:off x="685800" y="3937256"/>
            <a:ext cx="2717800"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246" name="Straight Connector 6"/>
          <p:cNvSpPr/>
          <p:nvPr/>
        </p:nvSpPr>
        <p:spPr>
          <a:xfrm>
            <a:off x="685800" y="3488242"/>
            <a:ext cx="2717800" cy="1"/>
          </a:xfrm>
          <a:prstGeom prst="line">
            <a:avLst/>
          </a:prstGeom>
          <a:ln>
            <a:solidFill>
              <a:srgbClr val="BFBFBF"/>
            </a:solidFill>
          </a:ln>
        </p:spPr>
        <p:txBody>
          <a:bodyPr lIns="45719" rIns="45719"/>
          <a:lstStyle/>
          <a:p>
            <a:pPr/>
          </a:p>
        </p:txBody>
      </p:sp>
      <p:sp>
        <p:nvSpPr>
          <p:cNvPr id="2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Image left">
    <p:spTree>
      <p:nvGrpSpPr>
        <p:cNvPr id="1" name=""/>
        <p:cNvGrpSpPr/>
        <p:nvPr/>
      </p:nvGrpSpPr>
      <p:grpSpPr>
        <a:xfrm>
          <a:off x="0" y="0"/>
          <a:ext cx="0" cy="0"/>
          <a:chOff x="0" y="0"/>
          <a:chExt cx="0" cy="0"/>
        </a:xfrm>
      </p:grpSpPr>
      <p:sp>
        <p:nvSpPr>
          <p:cNvPr id="254" name="Picture Placeholder 2"/>
          <p:cNvSpPr/>
          <p:nvPr>
            <p:ph type="pic" idx="21"/>
          </p:nvPr>
        </p:nvSpPr>
        <p:spPr>
          <a:xfrm>
            <a:off x="0" y="0"/>
            <a:ext cx="4580467" cy="6858000"/>
          </a:xfrm>
          <a:prstGeom prst="rect">
            <a:avLst/>
          </a:prstGeom>
        </p:spPr>
        <p:txBody>
          <a:bodyPr lIns="91439" rIns="91439"/>
          <a:lstStyle/>
          <a:p>
            <a:pPr/>
          </a:p>
        </p:txBody>
      </p:sp>
      <p:sp>
        <p:nvSpPr>
          <p:cNvPr id="255" name="title example here"/>
          <p:cNvSpPr txBox="1"/>
          <p:nvPr>
            <p:ph type="title" hasCustomPrompt="1"/>
          </p:nvPr>
        </p:nvSpPr>
        <p:spPr>
          <a:xfrm>
            <a:off x="5579533" y="1589764"/>
            <a:ext cx="2717801" cy="1887242"/>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256" name="Body Level One…"/>
          <p:cNvSpPr txBox="1"/>
          <p:nvPr>
            <p:ph type="body" sz="quarter" idx="1" hasCustomPrompt="1"/>
          </p:nvPr>
        </p:nvSpPr>
        <p:spPr>
          <a:xfrm>
            <a:off x="5579533" y="3542148"/>
            <a:ext cx="2717801"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257" name="Text Placeholder 5"/>
          <p:cNvSpPr/>
          <p:nvPr>
            <p:ph type="body" sz="quarter" idx="22" hasCustomPrompt="1"/>
          </p:nvPr>
        </p:nvSpPr>
        <p:spPr>
          <a:xfrm>
            <a:off x="5579533" y="3937256"/>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258" name="Straight Connector 6"/>
          <p:cNvSpPr/>
          <p:nvPr/>
        </p:nvSpPr>
        <p:spPr>
          <a:xfrm>
            <a:off x="5596466" y="3476954"/>
            <a:ext cx="2717801" cy="1"/>
          </a:xfrm>
          <a:prstGeom prst="line">
            <a:avLst/>
          </a:prstGeom>
          <a:ln>
            <a:solidFill>
              <a:srgbClr val="BFBFBF"/>
            </a:solidFill>
          </a:ln>
        </p:spPr>
        <p:txBody>
          <a:bodyPr lIns="45719" rIns="45719"/>
          <a:lstStyle/>
          <a:p>
            <a:pPr/>
          </a:p>
        </p:txBody>
      </p:sp>
      <p:sp>
        <p:nvSpPr>
          <p:cNvPr id="2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ave image + left text 1">
    <p:spTree>
      <p:nvGrpSpPr>
        <p:cNvPr id="1" name=""/>
        <p:cNvGrpSpPr/>
        <p:nvPr/>
      </p:nvGrpSpPr>
      <p:grpSpPr>
        <a:xfrm>
          <a:off x="0" y="0"/>
          <a:ext cx="0" cy="0"/>
          <a:chOff x="0" y="0"/>
          <a:chExt cx="0" cy="0"/>
        </a:xfrm>
      </p:grpSpPr>
      <p:sp>
        <p:nvSpPr>
          <p:cNvPr id="266" name="Picture Placeholder 2"/>
          <p:cNvSpPr/>
          <p:nvPr>
            <p:ph type="pic" idx="21"/>
          </p:nvPr>
        </p:nvSpPr>
        <p:spPr>
          <a:xfrm>
            <a:off x="2901479" y="0"/>
            <a:ext cx="6242525" cy="6858001"/>
          </a:xfrm>
          <a:prstGeom prst="rect">
            <a:avLst/>
          </a:prstGeom>
        </p:spPr>
        <p:txBody>
          <a:bodyPr lIns="91439" rIns="91439"/>
          <a:lstStyle/>
          <a:p>
            <a:pPr/>
          </a:p>
        </p:txBody>
      </p:sp>
      <p:sp>
        <p:nvSpPr>
          <p:cNvPr id="267" name="title example here"/>
          <p:cNvSpPr txBox="1"/>
          <p:nvPr>
            <p:ph type="title" hasCustomPrompt="1"/>
          </p:nvPr>
        </p:nvSpPr>
        <p:spPr>
          <a:xfrm>
            <a:off x="685801" y="1589764"/>
            <a:ext cx="2717801" cy="1887242"/>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268" name="Body Level One…"/>
          <p:cNvSpPr txBox="1"/>
          <p:nvPr>
            <p:ph type="body" sz="quarter" idx="1" hasCustomPrompt="1"/>
          </p:nvPr>
        </p:nvSpPr>
        <p:spPr>
          <a:xfrm>
            <a:off x="685800" y="3542148"/>
            <a:ext cx="2717800"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269" name="Text Placeholder 5"/>
          <p:cNvSpPr/>
          <p:nvPr>
            <p:ph type="body" sz="quarter" idx="22" hasCustomPrompt="1"/>
          </p:nvPr>
        </p:nvSpPr>
        <p:spPr>
          <a:xfrm>
            <a:off x="685800" y="3937256"/>
            <a:ext cx="2717800"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270" name="Straight Connector 8"/>
          <p:cNvSpPr/>
          <p:nvPr/>
        </p:nvSpPr>
        <p:spPr>
          <a:xfrm>
            <a:off x="677333" y="3476954"/>
            <a:ext cx="2717801" cy="1"/>
          </a:xfrm>
          <a:prstGeom prst="line">
            <a:avLst/>
          </a:prstGeom>
          <a:ln>
            <a:solidFill>
              <a:srgbClr val="BFBFBF"/>
            </a:solidFill>
          </a:ln>
        </p:spPr>
        <p:txBody>
          <a:bodyPr lIns="45719" rIns="45719"/>
          <a:lstStyle/>
          <a:p>
            <a:pPr/>
          </a:p>
        </p:txBody>
      </p:sp>
      <p:sp>
        <p:nvSpPr>
          <p:cNvPr id="2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ave image right">
    <p:spTree>
      <p:nvGrpSpPr>
        <p:cNvPr id="1" name=""/>
        <p:cNvGrpSpPr/>
        <p:nvPr/>
      </p:nvGrpSpPr>
      <p:grpSpPr>
        <a:xfrm>
          <a:off x="0" y="0"/>
          <a:ext cx="0" cy="0"/>
          <a:chOff x="0" y="0"/>
          <a:chExt cx="0" cy="0"/>
        </a:xfrm>
      </p:grpSpPr>
      <p:sp>
        <p:nvSpPr>
          <p:cNvPr id="278" name="Picture Placeholder 2"/>
          <p:cNvSpPr/>
          <p:nvPr>
            <p:ph type="pic" idx="21"/>
          </p:nvPr>
        </p:nvSpPr>
        <p:spPr>
          <a:xfrm>
            <a:off x="3190243" y="0"/>
            <a:ext cx="5953760" cy="6858001"/>
          </a:xfrm>
          <a:prstGeom prst="rect">
            <a:avLst/>
          </a:prstGeom>
        </p:spPr>
        <p:txBody>
          <a:bodyPr lIns="91439" rIns="91439"/>
          <a:lstStyle/>
          <a:p>
            <a:pPr/>
          </a:p>
        </p:txBody>
      </p:sp>
      <p:sp>
        <p:nvSpPr>
          <p:cNvPr id="2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ave image left">
    <p:spTree>
      <p:nvGrpSpPr>
        <p:cNvPr id="1" name=""/>
        <p:cNvGrpSpPr/>
        <p:nvPr/>
      </p:nvGrpSpPr>
      <p:grpSpPr>
        <a:xfrm>
          <a:off x="0" y="0"/>
          <a:ext cx="0" cy="0"/>
          <a:chOff x="0" y="0"/>
          <a:chExt cx="0" cy="0"/>
        </a:xfrm>
      </p:grpSpPr>
      <p:sp>
        <p:nvSpPr>
          <p:cNvPr id="286" name="Picture Placeholder 2"/>
          <p:cNvSpPr/>
          <p:nvPr>
            <p:ph type="pic" idx="21"/>
          </p:nvPr>
        </p:nvSpPr>
        <p:spPr>
          <a:xfrm>
            <a:off x="2" y="0"/>
            <a:ext cx="5660437" cy="6883662"/>
          </a:xfrm>
          <a:prstGeom prst="rect">
            <a:avLst/>
          </a:prstGeom>
        </p:spPr>
        <p:txBody>
          <a:bodyPr lIns="91439" rIns="91439"/>
          <a:lstStyle/>
          <a:p>
            <a:pPr/>
          </a:p>
        </p:txBody>
      </p:sp>
      <p:sp>
        <p:nvSpPr>
          <p:cNvPr id="2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ave image right + title">
    <p:spTree>
      <p:nvGrpSpPr>
        <p:cNvPr id="1" name=""/>
        <p:cNvGrpSpPr/>
        <p:nvPr/>
      </p:nvGrpSpPr>
      <p:grpSpPr>
        <a:xfrm>
          <a:off x="0" y="0"/>
          <a:ext cx="0" cy="0"/>
          <a:chOff x="0" y="0"/>
          <a:chExt cx="0" cy="0"/>
        </a:xfrm>
      </p:grpSpPr>
      <p:sp>
        <p:nvSpPr>
          <p:cNvPr id="294" name="Picture Placeholder 2"/>
          <p:cNvSpPr/>
          <p:nvPr>
            <p:ph type="pic" idx="21"/>
          </p:nvPr>
        </p:nvSpPr>
        <p:spPr>
          <a:xfrm>
            <a:off x="3190243" y="0"/>
            <a:ext cx="5953760" cy="6858001"/>
          </a:xfrm>
          <a:prstGeom prst="rect">
            <a:avLst/>
          </a:prstGeom>
        </p:spPr>
        <p:txBody>
          <a:bodyPr lIns="91439" rIns="91439"/>
          <a:lstStyle/>
          <a:p>
            <a:pPr/>
          </a:p>
        </p:txBody>
      </p:sp>
      <p:sp>
        <p:nvSpPr>
          <p:cNvPr id="295" name="title example here"/>
          <p:cNvSpPr txBox="1"/>
          <p:nvPr>
            <p:ph type="title" hasCustomPrompt="1"/>
          </p:nvPr>
        </p:nvSpPr>
        <p:spPr>
          <a:xfrm>
            <a:off x="685801" y="1048835"/>
            <a:ext cx="2717801" cy="1887242"/>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29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enter + Clear BG">
    <p:spTree>
      <p:nvGrpSpPr>
        <p:cNvPr id="1" name=""/>
        <p:cNvGrpSpPr/>
        <p:nvPr/>
      </p:nvGrpSpPr>
      <p:grpSpPr>
        <a:xfrm>
          <a:off x="0" y="0"/>
          <a:ext cx="0" cy="0"/>
          <a:chOff x="0" y="0"/>
          <a:chExt cx="0" cy="0"/>
        </a:xfrm>
      </p:grpSpPr>
      <p:sp>
        <p:nvSpPr>
          <p:cNvPr id="31" name="title example here"/>
          <p:cNvSpPr txBox="1"/>
          <p:nvPr>
            <p:ph type="title" hasCustomPrompt="1"/>
          </p:nvPr>
        </p:nvSpPr>
        <p:spPr>
          <a:xfrm>
            <a:off x="685801" y="517294"/>
            <a:ext cx="7840135" cy="679313"/>
          </a:xfrm>
          <a:prstGeom prst="rect">
            <a:avLst/>
          </a:prstGeom>
        </p:spPr>
        <p:txBody>
          <a:bodyPr lIns="34290" tIns="34290" rIns="34290" bIns="34290" anchor="t">
            <a:normAutofit fontScale="100000" lnSpcReduction="0"/>
          </a:bodyPr>
          <a:lstStyle>
            <a:lvl1pPr algn="ctr">
              <a:defRPr cap="all" sz="3300">
                <a:solidFill>
                  <a:srgbClr val="404040"/>
                </a:solidFill>
                <a:latin typeface="Lemon/Milk"/>
                <a:ea typeface="Lemon/Milk"/>
                <a:cs typeface="Lemon/Milk"/>
                <a:sym typeface="Lemon/Milk"/>
              </a:defRPr>
            </a:lvl1pPr>
          </a:lstStyle>
          <a:p>
            <a:pPr/>
            <a:r>
              <a:t>title example here</a:t>
            </a:r>
          </a:p>
        </p:txBody>
      </p:sp>
      <p:sp>
        <p:nvSpPr>
          <p:cNvPr id="32" name="Body Level One…"/>
          <p:cNvSpPr txBox="1"/>
          <p:nvPr>
            <p:ph type="body" sz="quarter" idx="1" hasCustomPrompt="1"/>
          </p:nvPr>
        </p:nvSpPr>
        <p:spPr>
          <a:xfrm>
            <a:off x="3547535" y="1306921"/>
            <a:ext cx="2048934" cy="284795"/>
          </a:xfrm>
          <a:prstGeom prst="rect">
            <a:avLst/>
          </a:prstGeom>
        </p:spPr>
        <p:txBody>
          <a:bodyPr lIns="34290" tIns="34290" rIns="34290" bIns="34290">
            <a:normAutofit fontScale="100000" lnSpcReduction="0"/>
          </a:bodyPr>
          <a:lstStyle>
            <a:lvl1pPr marL="0" indent="0" algn="ctr">
              <a:buSzTx/>
              <a:buFontTx/>
              <a:buNone/>
              <a:defRPr cap="all" sz="1200">
                <a:solidFill>
                  <a:srgbClr val="000000">
                    <a:alpha val="50000"/>
                  </a:srgbClr>
                </a:solidFill>
                <a:latin typeface="Lato Light"/>
                <a:ea typeface="Lato Light"/>
                <a:cs typeface="Lato Light"/>
                <a:sym typeface="Lato Light"/>
              </a:defRPr>
            </a:lvl1pPr>
            <a:lvl2pPr marL="480047" indent="-137156" algn="ctr">
              <a:buFontTx/>
              <a:defRPr cap="all" sz="1200">
                <a:solidFill>
                  <a:srgbClr val="000000">
                    <a:alpha val="50000"/>
                  </a:srgbClr>
                </a:solidFill>
                <a:latin typeface="Lato Light"/>
                <a:ea typeface="Lato Light"/>
                <a:cs typeface="Lato Light"/>
                <a:sym typeface="Lato Light"/>
              </a:defRPr>
            </a:lvl2pPr>
            <a:lvl3pPr marL="832735" indent="-146953" algn="ctr">
              <a:buFontTx/>
              <a:defRPr cap="all" sz="1200">
                <a:solidFill>
                  <a:srgbClr val="000000">
                    <a:alpha val="50000"/>
                  </a:srgbClr>
                </a:solidFill>
                <a:latin typeface="Lato Light"/>
                <a:ea typeface="Lato Light"/>
                <a:cs typeface="Lato Light"/>
                <a:sym typeface="Lato Light"/>
              </a:defRPr>
            </a:lvl3pPr>
            <a:lvl4pPr marL="1200119" indent="-171446" algn="ctr">
              <a:buFontTx/>
              <a:defRPr cap="all" sz="1200">
                <a:solidFill>
                  <a:srgbClr val="000000">
                    <a:alpha val="50000"/>
                  </a:srgbClr>
                </a:solidFill>
                <a:latin typeface="Lato Light"/>
                <a:ea typeface="Lato Light"/>
                <a:cs typeface="Lato Light"/>
                <a:sym typeface="Lato Light"/>
              </a:defRPr>
            </a:lvl4pPr>
            <a:lvl5pPr marL="1543012" indent="-171446" algn="ctr">
              <a:buFontTx/>
              <a:defRPr cap="all" sz="1200">
                <a:solidFill>
                  <a:srgbClr val="000000">
                    <a:alpha val="50000"/>
                  </a:srgbClr>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33" name="Straight Connector 7"/>
          <p:cNvSpPr/>
          <p:nvPr/>
        </p:nvSpPr>
        <p:spPr>
          <a:xfrm>
            <a:off x="3530600" y="1241761"/>
            <a:ext cx="2074334" cy="1"/>
          </a:xfrm>
          <a:prstGeom prst="line">
            <a:avLst/>
          </a:prstGeom>
          <a:ln>
            <a:solidFill>
              <a:srgbClr val="BFBFBF"/>
            </a:solidFill>
          </a:ln>
        </p:spPr>
        <p:txBody>
          <a:bodyPr lIns="45719" rIns="45719"/>
          <a:lstStyle/>
          <a:p>
            <a:pP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ave image left + title">
    <p:spTree>
      <p:nvGrpSpPr>
        <p:cNvPr id="1" name=""/>
        <p:cNvGrpSpPr/>
        <p:nvPr/>
      </p:nvGrpSpPr>
      <p:grpSpPr>
        <a:xfrm>
          <a:off x="0" y="0"/>
          <a:ext cx="0" cy="0"/>
          <a:chOff x="0" y="0"/>
          <a:chExt cx="0" cy="0"/>
        </a:xfrm>
      </p:grpSpPr>
      <p:sp>
        <p:nvSpPr>
          <p:cNvPr id="303" name="Picture Placeholder 2"/>
          <p:cNvSpPr/>
          <p:nvPr>
            <p:ph type="pic" idx="21"/>
          </p:nvPr>
        </p:nvSpPr>
        <p:spPr>
          <a:xfrm>
            <a:off x="1" y="0"/>
            <a:ext cx="5660437" cy="6883662"/>
          </a:xfrm>
          <a:prstGeom prst="rect">
            <a:avLst/>
          </a:prstGeom>
        </p:spPr>
        <p:txBody>
          <a:bodyPr lIns="91439" rIns="91439"/>
          <a:lstStyle/>
          <a:p>
            <a:pPr/>
          </a:p>
        </p:txBody>
      </p:sp>
      <p:sp>
        <p:nvSpPr>
          <p:cNvPr id="304" name="title example here"/>
          <p:cNvSpPr txBox="1"/>
          <p:nvPr>
            <p:ph type="title" hasCustomPrompt="1"/>
          </p:nvPr>
        </p:nvSpPr>
        <p:spPr>
          <a:xfrm>
            <a:off x="5579533" y="1179184"/>
            <a:ext cx="2717801" cy="1887241"/>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3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ave image + left text 2">
    <p:spTree>
      <p:nvGrpSpPr>
        <p:cNvPr id="1" name=""/>
        <p:cNvGrpSpPr/>
        <p:nvPr/>
      </p:nvGrpSpPr>
      <p:grpSpPr>
        <a:xfrm>
          <a:off x="0" y="0"/>
          <a:ext cx="0" cy="0"/>
          <a:chOff x="0" y="0"/>
          <a:chExt cx="0" cy="0"/>
        </a:xfrm>
      </p:grpSpPr>
      <p:sp>
        <p:nvSpPr>
          <p:cNvPr id="312" name="Picture Placeholder 2"/>
          <p:cNvSpPr/>
          <p:nvPr>
            <p:ph type="pic" idx="21"/>
          </p:nvPr>
        </p:nvSpPr>
        <p:spPr>
          <a:xfrm>
            <a:off x="1649184" y="0"/>
            <a:ext cx="7494817" cy="6944799"/>
          </a:xfrm>
          <a:prstGeom prst="rect">
            <a:avLst/>
          </a:prstGeom>
        </p:spPr>
        <p:txBody>
          <a:bodyPr lIns="91439" rIns="91439"/>
          <a:lstStyle/>
          <a:p>
            <a:pPr/>
          </a:p>
        </p:txBody>
      </p:sp>
      <p:sp>
        <p:nvSpPr>
          <p:cNvPr id="313" name="title example here"/>
          <p:cNvSpPr txBox="1"/>
          <p:nvPr>
            <p:ph type="title" hasCustomPrompt="1"/>
          </p:nvPr>
        </p:nvSpPr>
        <p:spPr>
          <a:xfrm>
            <a:off x="685801" y="1510739"/>
            <a:ext cx="2717801" cy="1887241"/>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314" name="Body Level One…"/>
          <p:cNvSpPr txBox="1"/>
          <p:nvPr>
            <p:ph type="body" sz="quarter" idx="1" hasCustomPrompt="1"/>
          </p:nvPr>
        </p:nvSpPr>
        <p:spPr>
          <a:xfrm>
            <a:off x="685800" y="3542148"/>
            <a:ext cx="2717800"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315" name="Text Placeholder 5"/>
          <p:cNvSpPr/>
          <p:nvPr>
            <p:ph type="body" sz="quarter" idx="22" hasCustomPrompt="1"/>
          </p:nvPr>
        </p:nvSpPr>
        <p:spPr>
          <a:xfrm>
            <a:off x="685800" y="3937256"/>
            <a:ext cx="2717800"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316" name="Straight Connector 5"/>
          <p:cNvSpPr/>
          <p:nvPr/>
        </p:nvSpPr>
        <p:spPr>
          <a:xfrm>
            <a:off x="685800" y="3476954"/>
            <a:ext cx="2717800" cy="1"/>
          </a:xfrm>
          <a:prstGeom prst="line">
            <a:avLst/>
          </a:prstGeom>
          <a:ln>
            <a:solidFill>
              <a:srgbClr val="BFBFBF"/>
            </a:solidFill>
          </a:ln>
        </p:spPr>
        <p:txBody>
          <a:bodyPr lIns="45719" rIns="45719"/>
          <a:lstStyle/>
          <a:p>
            <a:pPr/>
          </a:p>
        </p:txBody>
      </p:sp>
      <p:sp>
        <p:nvSpPr>
          <p:cNvPr id="3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ave image + right text 1">
    <p:spTree>
      <p:nvGrpSpPr>
        <p:cNvPr id="1" name=""/>
        <p:cNvGrpSpPr/>
        <p:nvPr/>
      </p:nvGrpSpPr>
      <p:grpSpPr>
        <a:xfrm>
          <a:off x="0" y="0"/>
          <a:ext cx="0" cy="0"/>
          <a:chOff x="0" y="0"/>
          <a:chExt cx="0" cy="0"/>
        </a:xfrm>
      </p:grpSpPr>
      <p:sp>
        <p:nvSpPr>
          <p:cNvPr id="324" name="Picture Placeholder 2"/>
          <p:cNvSpPr/>
          <p:nvPr>
            <p:ph type="pic" idx="21"/>
          </p:nvPr>
        </p:nvSpPr>
        <p:spPr>
          <a:xfrm>
            <a:off x="1" y="-25661"/>
            <a:ext cx="5660437" cy="6883662"/>
          </a:xfrm>
          <a:prstGeom prst="rect">
            <a:avLst/>
          </a:prstGeom>
        </p:spPr>
        <p:txBody>
          <a:bodyPr lIns="91439" rIns="91439"/>
          <a:lstStyle/>
          <a:p>
            <a:pPr/>
          </a:p>
        </p:txBody>
      </p:sp>
      <p:sp>
        <p:nvSpPr>
          <p:cNvPr id="325" name="title example here"/>
          <p:cNvSpPr txBox="1"/>
          <p:nvPr>
            <p:ph type="title" hasCustomPrompt="1"/>
          </p:nvPr>
        </p:nvSpPr>
        <p:spPr>
          <a:xfrm>
            <a:off x="5579533" y="1510739"/>
            <a:ext cx="2717801" cy="1887241"/>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326" name="Body Level One…"/>
          <p:cNvSpPr txBox="1"/>
          <p:nvPr>
            <p:ph type="body" sz="quarter" idx="1" hasCustomPrompt="1"/>
          </p:nvPr>
        </p:nvSpPr>
        <p:spPr>
          <a:xfrm>
            <a:off x="5579533" y="3542148"/>
            <a:ext cx="2717801"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327" name="Text Placeholder 5"/>
          <p:cNvSpPr/>
          <p:nvPr>
            <p:ph type="body" sz="quarter" idx="22" hasCustomPrompt="1"/>
          </p:nvPr>
        </p:nvSpPr>
        <p:spPr>
          <a:xfrm>
            <a:off x="5579533" y="3937256"/>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328" name="Straight Connector 5"/>
          <p:cNvSpPr/>
          <p:nvPr/>
        </p:nvSpPr>
        <p:spPr>
          <a:xfrm>
            <a:off x="5596466" y="3476954"/>
            <a:ext cx="2717801" cy="1"/>
          </a:xfrm>
          <a:prstGeom prst="line">
            <a:avLst/>
          </a:prstGeom>
          <a:ln>
            <a:solidFill>
              <a:srgbClr val="BFBFBF"/>
            </a:solidFill>
          </a:ln>
        </p:spPr>
        <p:txBody>
          <a:bodyPr lIns="45719" rIns="45719"/>
          <a:lstStyle/>
          <a:p>
            <a:pPr/>
          </a:p>
        </p:txBody>
      </p:sp>
      <p:sp>
        <p:nvSpPr>
          <p:cNvPr id="3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rame title + Image left">
    <p:spTree>
      <p:nvGrpSpPr>
        <p:cNvPr id="1" name=""/>
        <p:cNvGrpSpPr/>
        <p:nvPr/>
      </p:nvGrpSpPr>
      <p:grpSpPr>
        <a:xfrm>
          <a:off x="0" y="0"/>
          <a:ext cx="0" cy="0"/>
          <a:chOff x="0" y="0"/>
          <a:chExt cx="0" cy="0"/>
        </a:xfrm>
      </p:grpSpPr>
      <p:sp>
        <p:nvSpPr>
          <p:cNvPr id="336" name="Rectangle 5"/>
          <p:cNvSpPr/>
          <p:nvPr/>
        </p:nvSpPr>
        <p:spPr>
          <a:xfrm>
            <a:off x="5952068" y="-1"/>
            <a:ext cx="3191934" cy="6880581"/>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337" name="Picture Placeholder 2"/>
          <p:cNvSpPr/>
          <p:nvPr>
            <p:ph type="pic" idx="21"/>
          </p:nvPr>
        </p:nvSpPr>
        <p:spPr>
          <a:xfrm>
            <a:off x="-2" y="0"/>
            <a:ext cx="5960535" cy="6858000"/>
          </a:xfrm>
          <a:prstGeom prst="rect">
            <a:avLst/>
          </a:prstGeom>
        </p:spPr>
        <p:txBody>
          <a:bodyPr lIns="91439" rIns="91439"/>
          <a:lstStyle/>
          <a:p>
            <a:pPr/>
          </a:p>
        </p:txBody>
      </p:sp>
      <p:sp>
        <p:nvSpPr>
          <p:cNvPr id="338" name="Body Level One…"/>
          <p:cNvSpPr txBox="1"/>
          <p:nvPr>
            <p:ph type="body" sz="quarter" idx="1" hasCustomPrompt="1"/>
          </p:nvPr>
        </p:nvSpPr>
        <p:spPr>
          <a:xfrm>
            <a:off x="6206068" y="3542148"/>
            <a:ext cx="2717801"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339" name="Text Placeholder 5"/>
          <p:cNvSpPr/>
          <p:nvPr>
            <p:ph type="body" sz="quarter" idx="22" hasCustomPrompt="1"/>
          </p:nvPr>
        </p:nvSpPr>
        <p:spPr>
          <a:xfrm>
            <a:off x="6206068" y="3937256"/>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340" name="title example here"/>
          <p:cNvSpPr txBox="1"/>
          <p:nvPr>
            <p:ph type="title" hasCustomPrompt="1"/>
          </p:nvPr>
        </p:nvSpPr>
        <p:spPr>
          <a:xfrm>
            <a:off x="6189136" y="1510739"/>
            <a:ext cx="2717801" cy="1887241"/>
          </a:xfrm>
          <a:prstGeom prst="rect">
            <a:avLst/>
          </a:prstGeom>
        </p:spPr>
        <p:txBody>
          <a:bodyPr lIns="34290" tIns="34290" rIns="34290" bIns="34290" anchor="t">
            <a:normAutofit fontScale="100000" lnSpcReduction="0"/>
          </a:bodyPr>
          <a:lstStyle>
            <a:lvl1pPr>
              <a:defRPr cap="all" sz="3300">
                <a:solidFill>
                  <a:srgbClr val="808080"/>
                </a:solidFill>
                <a:latin typeface="Lemon/Milk"/>
                <a:ea typeface="Lemon/Milk"/>
                <a:cs typeface="Lemon/Milk"/>
                <a:sym typeface="Lemon/Milk"/>
              </a:defRPr>
            </a:lvl1pPr>
          </a:lstStyle>
          <a:p>
            <a:pPr/>
            <a:r>
              <a:t>title example here</a:t>
            </a:r>
          </a:p>
        </p:txBody>
      </p:sp>
      <p:sp>
        <p:nvSpPr>
          <p:cNvPr id="341" name="Straight Connector 6"/>
          <p:cNvSpPr/>
          <p:nvPr/>
        </p:nvSpPr>
        <p:spPr>
          <a:xfrm>
            <a:off x="6197600" y="3476954"/>
            <a:ext cx="2717800" cy="1"/>
          </a:xfrm>
          <a:prstGeom prst="line">
            <a:avLst/>
          </a:prstGeom>
          <a:ln>
            <a:solidFill>
              <a:srgbClr val="BFBFBF"/>
            </a:solidFill>
          </a:ln>
        </p:spPr>
        <p:txBody>
          <a:bodyPr lIns="45719" rIns="45719"/>
          <a:lstStyle/>
          <a:p>
            <a:pPr/>
          </a:p>
        </p:txBody>
      </p:sp>
      <p:sp>
        <p:nvSpPr>
          <p:cNvPr id="3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rame title + Image right">
    <p:spTree>
      <p:nvGrpSpPr>
        <p:cNvPr id="1" name=""/>
        <p:cNvGrpSpPr/>
        <p:nvPr/>
      </p:nvGrpSpPr>
      <p:grpSpPr>
        <a:xfrm>
          <a:off x="0" y="0"/>
          <a:ext cx="0" cy="0"/>
          <a:chOff x="0" y="0"/>
          <a:chExt cx="0" cy="0"/>
        </a:xfrm>
      </p:grpSpPr>
      <p:sp>
        <p:nvSpPr>
          <p:cNvPr id="349" name="Rectangle 5"/>
          <p:cNvSpPr/>
          <p:nvPr/>
        </p:nvSpPr>
        <p:spPr>
          <a:xfrm>
            <a:off x="1" y="-1"/>
            <a:ext cx="3191935" cy="6880581"/>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350" name="Picture Placeholder 2"/>
          <p:cNvSpPr/>
          <p:nvPr>
            <p:ph type="pic" idx="21"/>
          </p:nvPr>
        </p:nvSpPr>
        <p:spPr>
          <a:xfrm>
            <a:off x="3183469" y="0"/>
            <a:ext cx="5960534" cy="6858000"/>
          </a:xfrm>
          <a:prstGeom prst="rect">
            <a:avLst/>
          </a:prstGeom>
        </p:spPr>
        <p:txBody>
          <a:bodyPr lIns="91439" rIns="91439"/>
          <a:lstStyle/>
          <a:p>
            <a:pPr/>
          </a:p>
        </p:txBody>
      </p:sp>
      <p:sp>
        <p:nvSpPr>
          <p:cNvPr id="351" name="Body Level One…"/>
          <p:cNvSpPr txBox="1"/>
          <p:nvPr>
            <p:ph type="body" sz="quarter" idx="1" hasCustomPrompt="1"/>
          </p:nvPr>
        </p:nvSpPr>
        <p:spPr>
          <a:xfrm>
            <a:off x="254002" y="3542148"/>
            <a:ext cx="2717801"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352" name="Text Placeholder 5"/>
          <p:cNvSpPr/>
          <p:nvPr>
            <p:ph type="body" sz="quarter" idx="22" hasCustomPrompt="1"/>
          </p:nvPr>
        </p:nvSpPr>
        <p:spPr>
          <a:xfrm>
            <a:off x="254002" y="3937256"/>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353" name="title example here"/>
          <p:cNvSpPr txBox="1"/>
          <p:nvPr>
            <p:ph type="title" hasCustomPrompt="1"/>
          </p:nvPr>
        </p:nvSpPr>
        <p:spPr>
          <a:xfrm>
            <a:off x="237069" y="1510739"/>
            <a:ext cx="2717801" cy="1887241"/>
          </a:xfrm>
          <a:prstGeom prst="rect">
            <a:avLst/>
          </a:prstGeom>
        </p:spPr>
        <p:txBody>
          <a:bodyPr lIns="34290" tIns="34290" rIns="34290" bIns="34290" anchor="t">
            <a:normAutofit fontScale="100000" lnSpcReduction="0"/>
          </a:bodyPr>
          <a:lstStyle>
            <a:lvl1pPr>
              <a:defRPr cap="all" sz="3300">
                <a:solidFill>
                  <a:srgbClr val="808080"/>
                </a:solidFill>
                <a:latin typeface="Lemon/Milk"/>
                <a:ea typeface="Lemon/Milk"/>
                <a:cs typeface="Lemon/Milk"/>
                <a:sym typeface="Lemon/Milk"/>
              </a:defRPr>
            </a:lvl1pPr>
          </a:lstStyle>
          <a:p>
            <a:pPr/>
            <a:r>
              <a:t>title example here</a:t>
            </a:r>
          </a:p>
        </p:txBody>
      </p:sp>
      <p:sp>
        <p:nvSpPr>
          <p:cNvPr id="354" name="Straight Connector 6"/>
          <p:cNvSpPr/>
          <p:nvPr/>
        </p:nvSpPr>
        <p:spPr>
          <a:xfrm>
            <a:off x="237066" y="3476954"/>
            <a:ext cx="2717801" cy="1"/>
          </a:xfrm>
          <a:prstGeom prst="line">
            <a:avLst/>
          </a:prstGeom>
          <a:ln>
            <a:solidFill>
              <a:srgbClr val="BFBFBF"/>
            </a:solidFill>
          </a:ln>
        </p:spPr>
        <p:txBody>
          <a:bodyPr lIns="45719" rIns="45719"/>
          <a:lstStyle/>
          <a:p>
            <a:pPr/>
          </a:p>
        </p:txBody>
      </p:sp>
      <p:sp>
        <p:nvSpPr>
          <p:cNvPr id="3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rame +Title + Image left">
    <p:spTree>
      <p:nvGrpSpPr>
        <p:cNvPr id="1" name=""/>
        <p:cNvGrpSpPr/>
        <p:nvPr/>
      </p:nvGrpSpPr>
      <p:grpSpPr>
        <a:xfrm>
          <a:off x="0" y="0"/>
          <a:ext cx="0" cy="0"/>
          <a:chOff x="0" y="0"/>
          <a:chExt cx="0" cy="0"/>
        </a:xfrm>
      </p:grpSpPr>
      <p:sp>
        <p:nvSpPr>
          <p:cNvPr id="362" name="Picture Placeholder 2"/>
          <p:cNvSpPr/>
          <p:nvPr>
            <p:ph type="pic" sz="half" idx="21"/>
          </p:nvPr>
        </p:nvSpPr>
        <p:spPr>
          <a:xfrm>
            <a:off x="2463800" y="0"/>
            <a:ext cx="2133601" cy="6858000"/>
          </a:xfrm>
          <a:prstGeom prst="rect">
            <a:avLst/>
          </a:prstGeom>
        </p:spPr>
        <p:txBody>
          <a:bodyPr lIns="91439" rIns="91439"/>
          <a:lstStyle/>
          <a:p>
            <a:pPr/>
          </a:p>
        </p:txBody>
      </p:sp>
      <p:sp>
        <p:nvSpPr>
          <p:cNvPr id="363" name="Rectangle 5"/>
          <p:cNvSpPr/>
          <p:nvPr/>
        </p:nvSpPr>
        <p:spPr>
          <a:xfrm>
            <a:off x="0" y="2"/>
            <a:ext cx="2463800" cy="6891867"/>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364" name="title example here"/>
          <p:cNvSpPr txBox="1"/>
          <p:nvPr>
            <p:ph type="title" hasCustomPrompt="1"/>
          </p:nvPr>
        </p:nvSpPr>
        <p:spPr>
          <a:xfrm>
            <a:off x="228599" y="1341413"/>
            <a:ext cx="1998132" cy="1300191"/>
          </a:xfrm>
          <a:prstGeom prst="rect">
            <a:avLst/>
          </a:prstGeom>
        </p:spPr>
        <p:txBody>
          <a:bodyPr lIns="34290" tIns="34290" rIns="34290" bIns="34290" anchor="t">
            <a:normAutofit fontScale="100000" lnSpcReduction="0"/>
          </a:bodyPr>
          <a:lstStyle>
            <a:lvl1pPr>
              <a:defRPr cap="all" sz="2000">
                <a:solidFill>
                  <a:srgbClr val="FFFFFF"/>
                </a:solidFill>
                <a:latin typeface="Lemon/Milk"/>
                <a:ea typeface="Lemon/Milk"/>
                <a:cs typeface="Lemon/Milk"/>
                <a:sym typeface="Lemon/Milk"/>
              </a:defRPr>
            </a:lvl1pPr>
          </a:lstStyle>
          <a:p>
            <a:pPr/>
            <a:r>
              <a:t>title example here</a:t>
            </a:r>
          </a:p>
        </p:txBody>
      </p:sp>
      <p:sp>
        <p:nvSpPr>
          <p:cNvPr id="365" name="Body Level One…"/>
          <p:cNvSpPr txBox="1"/>
          <p:nvPr>
            <p:ph type="body" sz="quarter" idx="1" hasCustomPrompt="1"/>
          </p:nvPr>
        </p:nvSpPr>
        <p:spPr>
          <a:xfrm>
            <a:off x="270934" y="3937256"/>
            <a:ext cx="2015068"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vl2pPr marL="445758" indent="-102867">
              <a:lnSpc>
                <a:spcPct val="120000"/>
              </a:lnSpc>
              <a:buFontTx/>
              <a:defRPr sz="900">
                <a:solidFill>
                  <a:srgbClr val="FFFFFF"/>
                </a:solidFill>
                <a:latin typeface="Lato Regular"/>
                <a:ea typeface="Lato Regular"/>
                <a:cs typeface="Lato Regular"/>
                <a:sym typeface="Lato Regular"/>
              </a:defRPr>
            </a:lvl2pPr>
            <a:lvl3pPr marL="795997" indent="-110215">
              <a:lnSpc>
                <a:spcPct val="120000"/>
              </a:lnSpc>
              <a:buFontTx/>
              <a:defRPr sz="900">
                <a:solidFill>
                  <a:srgbClr val="FFFFFF"/>
                </a:solidFill>
                <a:latin typeface="Lato Regular"/>
                <a:ea typeface="Lato Regular"/>
                <a:cs typeface="Lato Regular"/>
                <a:sym typeface="Lato Regular"/>
              </a:defRPr>
            </a:lvl3pPr>
            <a:lvl4pPr marL="1157258" indent="-128584">
              <a:lnSpc>
                <a:spcPct val="120000"/>
              </a:lnSpc>
              <a:buFontTx/>
              <a:defRPr sz="900">
                <a:solidFill>
                  <a:srgbClr val="FFFFFF"/>
                </a:solidFill>
                <a:latin typeface="Lato Regular"/>
                <a:ea typeface="Lato Regular"/>
                <a:cs typeface="Lato Regular"/>
                <a:sym typeface="Lato Regular"/>
              </a:defRPr>
            </a:lvl4pPr>
            <a:lvl5pPr marL="1500150" indent="-128584">
              <a:lnSpc>
                <a:spcPct val="120000"/>
              </a:lnSpc>
              <a:buFontTx/>
              <a:defRPr sz="900">
                <a:solidFill>
                  <a:srgbClr val="FFFFFF"/>
                </a:solidFill>
                <a:latin typeface="Lato Regular"/>
                <a:ea typeface="Lato Regular"/>
                <a:cs typeface="Lato Regular"/>
                <a:sym typeface="Lato Regular"/>
              </a:defRPr>
            </a:lvl5pPr>
          </a:lstStyle>
          <a:p>
            <a:pPr/>
            <a:r>
              <a:t>Lorem ipsum dolor sit amet, consectetur adipiscing elit. Fusce diam tortor, mattis quis dapibus vitae, euismod non purus. Maecenas ut lacus nec mauris feugiat tristique et in metus. </a:t>
            </a:r>
          </a:p>
          <a:p>
            <a:pPr lvl="1"/>
            <a:r>
              <a:t/>
            </a:r>
          </a:p>
          <a:p>
            <a:pPr lvl="2"/>
            <a:r>
              <a:t/>
            </a:r>
          </a:p>
          <a:p>
            <a:pPr lvl="3"/>
            <a:r>
              <a:t/>
            </a:r>
          </a:p>
          <a:p>
            <a:pPr lvl="4"/>
            <a:r>
              <a:t/>
            </a:r>
          </a:p>
        </p:txBody>
      </p:sp>
      <p:sp>
        <p:nvSpPr>
          <p:cNvPr id="3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rame + Title + Image left">
    <p:spTree>
      <p:nvGrpSpPr>
        <p:cNvPr id="1" name=""/>
        <p:cNvGrpSpPr/>
        <p:nvPr/>
      </p:nvGrpSpPr>
      <p:grpSpPr>
        <a:xfrm>
          <a:off x="0" y="0"/>
          <a:ext cx="0" cy="0"/>
          <a:chOff x="0" y="0"/>
          <a:chExt cx="0" cy="0"/>
        </a:xfrm>
      </p:grpSpPr>
      <p:sp>
        <p:nvSpPr>
          <p:cNvPr id="373" name="Picture Placeholder 2"/>
          <p:cNvSpPr/>
          <p:nvPr>
            <p:ph type="pic" sz="half" idx="21"/>
          </p:nvPr>
        </p:nvSpPr>
        <p:spPr>
          <a:xfrm>
            <a:off x="4546601" y="0"/>
            <a:ext cx="2133601" cy="6869291"/>
          </a:xfrm>
          <a:prstGeom prst="rect">
            <a:avLst/>
          </a:prstGeom>
        </p:spPr>
        <p:txBody>
          <a:bodyPr lIns="91439" rIns="91439"/>
          <a:lstStyle/>
          <a:p>
            <a:pPr/>
          </a:p>
        </p:txBody>
      </p:sp>
      <p:sp>
        <p:nvSpPr>
          <p:cNvPr id="374" name="Rectangle 5"/>
          <p:cNvSpPr/>
          <p:nvPr/>
        </p:nvSpPr>
        <p:spPr>
          <a:xfrm>
            <a:off x="6680200" y="2"/>
            <a:ext cx="2463800" cy="6891867"/>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375" name="title example here"/>
          <p:cNvSpPr txBox="1"/>
          <p:nvPr>
            <p:ph type="title" hasCustomPrompt="1"/>
          </p:nvPr>
        </p:nvSpPr>
        <p:spPr>
          <a:xfrm>
            <a:off x="6908799" y="1341413"/>
            <a:ext cx="1998133" cy="1300191"/>
          </a:xfrm>
          <a:prstGeom prst="rect">
            <a:avLst/>
          </a:prstGeom>
        </p:spPr>
        <p:txBody>
          <a:bodyPr lIns="34290" tIns="34290" rIns="34290" bIns="34290" anchor="t">
            <a:normAutofit fontScale="100000" lnSpcReduction="0"/>
          </a:bodyPr>
          <a:lstStyle>
            <a:lvl1pPr>
              <a:defRPr cap="all" sz="2000">
                <a:solidFill>
                  <a:srgbClr val="FFFFFF"/>
                </a:solidFill>
                <a:latin typeface="Lemon/Milk"/>
                <a:ea typeface="Lemon/Milk"/>
                <a:cs typeface="Lemon/Milk"/>
                <a:sym typeface="Lemon/Milk"/>
              </a:defRPr>
            </a:lvl1pPr>
          </a:lstStyle>
          <a:p>
            <a:pPr/>
            <a:r>
              <a:t>title example here</a:t>
            </a:r>
          </a:p>
        </p:txBody>
      </p:sp>
      <p:sp>
        <p:nvSpPr>
          <p:cNvPr id="376" name="Body Level One…"/>
          <p:cNvSpPr txBox="1"/>
          <p:nvPr>
            <p:ph type="body" sz="quarter" idx="1" hasCustomPrompt="1"/>
          </p:nvPr>
        </p:nvSpPr>
        <p:spPr>
          <a:xfrm>
            <a:off x="6951134" y="3937256"/>
            <a:ext cx="2015068"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vl2pPr marL="445758" indent="-102867">
              <a:lnSpc>
                <a:spcPct val="120000"/>
              </a:lnSpc>
              <a:buFontTx/>
              <a:defRPr sz="900">
                <a:solidFill>
                  <a:srgbClr val="FFFFFF"/>
                </a:solidFill>
                <a:latin typeface="Lato Regular"/>
                <a:ea typeface="Lato Regular"/>
                <a:cs typeface="Lato Regular"/>
                <a:sym typeface="Lato Regular"/>
              </a:defRPr>
            </a:lvl2pPr>
            <a:lvl3pPr marL="795997" indent="-110215">
              <a:lnSpc>
                <a:spcPct val="120000"/>
              </a:lnSpc>
              <a:buFontTx/>
              <a:defRPr sz="900">
                <a:solidFill>
                  <a:srgbClr val="FFFFFF"/>
                </a:solidFill>
                <a:latin typeface="Lato Regular"/>
                <a:ea typeface="Lato Regular"/>
                <a:cs typeface="Lato Regular"/>
                <a:sym typeface="Lato Regular"/>
              </a:defRPr>
            </a:lvl3pPr>
            <a:lvl4pPr marL="1157258" indent="-128584">
              <a:lnSpc>
                <a:spcPct val="120000"/>
              </a:lnSpc>
              <a:buFontTx/>
              <a:defRPr sz="900">
                <a:solidFill>
                  <a:srgbClr val="FFFFFF"/>
                </a:solidFill>
                <a:latin typeface="Lato Regular"/>
                <a:ea typeface="Lato Regular"/>
                <a:cs typeface="Lato Regular"/>
                <a:sym typeface="Lato Regular"/>
              </a:defRPr>
            </a:lvl4pPr>
            <a:lvl5pPr marL="1500150" indent="-128584">
              <a:lnSpc>
                <a:spcPct val="120000"/>
              </a:lnSpc>
              <a:buFontTx/>
              <a:defRPr sz="900">
                <a:solidFill>
                  <a:srgbClr val="FFFFFF"/>
                </a:solidFill>
                <a:latin typeface="Lato Regular"/>
                <a:ea typeface="Lato Regular"/>
                <a:cs typeface="Lato Regular"/>
                <a:sym typeface="Lato Regular"/>
              </a:defRPr>
            </a:lvl5pPr>
          </a:lstStyle>
          <a:p>
            <a:pPr/>
            <a:r>
              <a:t>Lorem ipsum dolor sit amet, consectetur adipiscing elit. Fusce diam tortor, mattis quis dapibus vitae, euismod non purus. Maecenas ut lacus nec mauris feugiat tristique et in metus. </a:t>
            </a:r>
          </a:p>
          <a:p>
            <a:pPr lvl="1"/>
            <a:r>
              <a:t/>
            </a:r>
          </a:p>
          <a:p>
            <a:pPr lvl="2"/>
            <a:r>
              <a:t/>
            </a:r>
          </a:p>
          <a:p>
            <a:pPr lvl="3"/>
            <a:r>
              <a:t/>
            </a:r>
          </a:p>
          <a:p>
            <a:pPr lvl="4"/>
            <a:r>
              <a:t/>
            </a:r>
          </a:p>
        </p:txBody>
      </p:sp>
      <p:sp>
        <p:nvSpPr>
          <p:cNvPr id="3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top + frame left">
    <p:spTree>
      <p:nvGrpSpPr>
        <p:cNvPr id="1" name=""/>
        <p:cNvGrpSpPr/>
        <p:nvPr/>
      </p:nvGrpSpPr>
      <p:grpSpPr>
        <a:xfrm>
          <a:off x="0" y="0"/>
          <a:ext cx="0" cy="0"/>
          <a:chOff x="0" y="0"/>
          <a:chExt cx="0" cy="0"/>
        </a:xfrm>
      </p:grpSpPr>
      <p:sp>
        <p:nvSpPr>
          <p:cNvPr id="384" name="Picture Placeholder 2"/>
          <p:cNvSpPr/>
          <p:nvPr>
            <p:ph type="pic" sz="half" idx="21"/>
          </p:nvPr>
        </p:nvSpPr>
        <p:spPr>
          <a:xfrm>
            <a:off x="2463795" y="1"/>
            <a:ext cx="6680201" cy="3431822"/>
          </a:xfrm>
          <a:prstGeom prst="rect">
            <a:avLst/>
          </a:prstGeom>
        </p:spPr>
        <p:txBody>
          <a:bodyPr lIns="91439" rIns="91439"/>
          <a:lstStyle/>
          <a:p>
            <a:pPr/>
          </a:p>
        </p:txBody>
      </p:sp>
      <p:sp>
        <p:nvSpPr>
          <p:cNvPr id="385" name="Rectangle 2"/>
          <p:cNvSpPr/>
          <p:nvPr/>
        </p:nvSpPr>
        <p:spPr>
          <a:xfrm>
            <a:off x="0" y="-1"/>
            <a:ext cx="2463800" cy="6880581"/>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386" name="title example here"/>
          <p:cNvSpPr txBox="1"/>
          <p:nvPr>
            <p:ph type="title" hasCustomPrompt="1"/>
          </p:nvPr>
        </p:nvSpPr>
        <p:spPr>
          <a:xfrm>
            <a:off x="228599" y="1341413"/>
            <a:ext cx="1998132" cy="1300191"/>
          </a:xfrm>
          <a:prstGeom prst="rect">
            <a:avLst/>
          </a:prstGeom>
        </p:spPr>
        <p:txBody>
          <a:bodyPr lIns="34290" tIns="34290" rIns="34290" bIns="34290" anchor="t">
            <a:normAutofit fontScale="100000" lnSpcReduction="0"/>
          </a:bodyPr>
          <a:lstStyle>
            <a:lvl1pPr>
              <a:defRPr cap="all" sz="2000">
                <a:solidFill>
                  <a:srgbClr val="FFFFFF"/>
                </a:solidFill>
                <a:latin typeface="Lemon/Milk"/>
                <a:ea typeface="Lemon/Milk"/>
                <a:cs typeface="Lemon/Milk"/>
                <a:sym typeface="Lemon/Milk"/>
              </a:defRPr>
            </a:lvl1pPr>
          </a:lstStyle>
          <a:p>
            <a:pPr/>
            <a:r>
              <a:t>title example here</a:t>
            </a:r>
          </a:p>
        </p:txBody>
      </p:sp>
      <p:sp>
        <p:nvSpPr>
          <p:cNvPr id="387" name="Body Level One…"/>
          <p:cNvSpPr txBox="1"/>
          <p:nvPr>
            <p:ph type="body" sz="quarter" idx="1" hasCustomPrompt="1"/>
          </p:nvPr>
        </p:nvSpPr>
        <p:spPr>
          <a:xfrm>
            <a:off x="270934" y="3937256"/>
            <a:ext cx="2015068"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vl2pPr marL="445758" indent="-102867">
              <a:lnSpc>
                <a:spcPct val="120000"/>
              </a:lnSpc>
              <a:buFontTx/>
              <a:defRPr sz="900">
                <a:solidFill>
                  <a:srgbClr val="FFFFFF"/>
                </a:solidFill>
                <a:latin typeface="Lato Regular"/>
                <a:ea typeface="Lato Regular"/>
                <a:cs typeface="Lato Regular"/>
                <a:sym typeface="Lato Regular"/>
              </a:defRPr>
            </a:lvl2pPr>
            <a:lvl3pPr marL="795997" indent="-110215">
              <a:lnSpc>
                <a:spcPct val="120000"/>
              </a:lnSpc>
              <a:buFontTx/>
              <a:defRPr sz="900">
                <a:solidFill>
                  <a:srgbClr val="FFFFFF"/>
                </a:solidFill>
                <a:latin typeface="Lato Regular"/>
                <a:ea typeface="Lato Regular"/>
                <a:cs typeface="Lato Regular"/>
                <a:sym typeface="Lato Regular"/>
              </a:defRPr>
            </a:lvl3pPr>
            <a:lvl4pPr marL="1157258" indent="-128584">
              <a:lnSpc>
                <a:spcPct val="120000"/>
              </a:lnSpc>
              <a:buFontTx/>
              <a:defRPr sz="900">
                <a:solidFill>
                  <a:srgbClr val="FFFFFF"/>
                </a:solidFill>
                <a:latin typeface="Lato Regular"/>
                <a:ea typeface="Lato Regular"/>
                <a:cs typeface="Lato Regular"/>
                <a:sym typeface="Lato Regular"/>
              </a:defRPr>
            </a:lvl4pPr>
            <a:lvl5pPr marL="1500150" indent="-128584">
              <a:lnSpc>
                <a:spcPct val="120000"/>
              </a:lnSpc>
              <a:buFontTx/>
              <a:defRPr sz="900">
                <a:solidFill>
                  <a:srgbClr val="FFFFFF"/>
                </a:solidFill>
                <a:latin typeface="Lato Regular"/>
                <a:ea typeface="Lato Regular"/>
                <a:cs typeface="Lato Regular"/>
                <a:sym typeface="Lato Regular"/>
              </a:defRPr>
            </a:lvl5pPr>
          </a:lstStyle>
          <a:p>
            <a:pPr/>
            <a:r>
              <a:t>Lorem ipsum dolor sit amet, consectetur adipiscing elit. Fusce diam tortor, mattis quis dapibus vitae, euismod non purus. Maecenas ut lacus nec mauris feugiat tristique et in metus. </a:t>
            </a:r>
          </a:p>
          <a:p>
            <a:pPr lvl="1"/>
            <a:r>
              <a:t/>
            </a:r>
          </a:p>
          <a:p>
            <a:pPr lvl="2"/>
            <a:r>
              <a:t/>
            </a:r>
          </a:p>
          <a:p>
            <a:pPr lvl="3"/>
            <a:r>
              <a:t/>
            </a:r>
          </a:p>
          <a:p>
            <a:pPr lvl="4"/>
            <a:r>
              <a:t/>
            </a:r>
          </a:p>
        </p:txBody>
      </p:sp>
      <p:sp>
        <p:nvSpPr>
          <p:cNvPr id="3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top + frame right">
    <p:spTree>
      <p:nvGrpSpPr>
        <p:cNvPr id="1" name=""/>
        <p:cNvGrpSpPr/>
        <p:nvPr/>
      </p:nvGrpSpPr>
      <p:grpSpPr>
        <a:xfrm>
          <a:off x="0" y="0"/>
          <a:ext cx="0" cy="0"/>
          <a:chOff x="0" y="0"/>
          <a:chExt cx="0" cy="0"/>
        </a:xfrm>
      </p:grpSpPr>
      <p:sp>
        <p:nvSpPr>
          <p:cNvPr id="395" name="Picture Placeholder 2"/>
          <p:cNvSpPr/>
          <p:nvPr>
            <p:ph type="pic" sz="half" idx="21"/>
          </p:nvPr>
        </p:nvSpPr>
        <p:spPr>
          <a:xfrm>
            <a:off x="-3" y="-3"/>
            <a:ext cx="6680201" cy="3431822"/>
          </a:xfrm>
          <a:prstGeom prst="rect">
            <a:avLst/>
          </a:prstGeom>
        </p:spPr>
        <p:txBody>
          <a:bodyPr lIns="91439" rIns="91439"/>
          <a:lstStyle/>
          <a:p>
            <a:pPr/>
          </a:p>
        </p:txBody>
      </p:sp>
      <p:sp>
        <p:nvSpPr>
          <p:cNvPr id="396" name="Rectangle 2"/>
          <p:cNvSpPr/>
          <p:nvPr/>
        </p:nvSpPr>
        <p:spPr>
          <a:xfrm>
            <a:off x="6680200" y="-1"/>
            <a:ext cx="2463800" cy="6880581"/>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397" name="title example here"/>
          <p:cNvSpPr txBox="1"/>
          <p:nvPr>
            <p:ph type="title" hasCustomPrompt="1"/>
          </p:nvPr>
        </p:nvSpPr>
        <p:spPr>
          <a:xfrm>
            <a:off x="6908799" y="1341413"/>
            <a:ext cx="1998133" cy="1300191"/>
          </a:xfrm>
          <a:prstGeom prst="rect">
            <a:avLst/>
          </a:prstGeom>
        </p:spPr>
        <p:txBody>
          <a:bodyPr lIns="34290" tIns="34290" rIns="34290" bIns="34290" anchor="t">
            <a:normAutofit fontScale="100000" lnSpcReduction="0"/>
          </a:bodyPr>
          <a:lstStyle>
            <a:lvl1pPr>
              <a:defRPr cap="all" sz="2000">
                <a:solidFill>
                  <a:srgbClr val="FFFFFF"/>
                </a:solidFill>
                <a:latin typeface="Lemon/Milk"/>
                <a:ea typeface="Lemon/Milk"/>
                <a:cs typeface="Lemon/Milk"/>
                <a:sym typeface="Lemon/Milk"/>
              </a:defRPr>
            </a:lvl1pPr>
          </a:lstStyle>
          <a:p>
            <a:pPr/>
            <a:r>
              <a:t>title example here</a:t>
            </a:r>
          </a:p>
        </p:txBody>
      </p:sp>
      <p:sp>
        <p:nvSpPr>
          <p:cNvPr id="398" name="Body Level One…"/>
          <p:cNvSpPr txBox="1"/>
          <p:nvPr>
            <p:ph type="body" sz="quarter" idx="1" hasCustomPrompt="1"/>
          </p:nvPr>
        </p:nvSpPr>
        <p:spPr>
          <a:xfrm>
            <a:off x="6951134" y="3937256"/>
            <a:ext cx="2015068"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vl2pPr marL="445758" indent="-102867">
              <a:lnSpc>
                <a:spcPct val="120000"/>
              </a:lnSpc>
              <a:buFontTx/>
              <a:defRPr sz="900">
                <a:solidFill>
                  <a:srgbClr val="FFFFFF"/>
                </a:solidFill>
                <a:latin typeface="Lato Regular"/>
                <a:ea typeface="Lato Regular"/>
                <a:cs typeface="Lato Regular"/>
                <a:sym typeface="Lato Regular"/>
              </a:defRPr>
            </a:lvl2pPr>
            <a:lvl3pPr marL="795997" indent="-110215">
              <a:lnSpc>
                <a:spcPct val="120000"/>
              </a:lnSpc>
              <a:buFontTx/>
              <a:defRPr sz="900">
                <a:solidFill>
                  <a:srgbClr val="FFFFFF"/>
                </a:solidFill>
                <a:latin typeface="Lato Regular"/>
                <a:ea typeface="Lato Regular"/>
                <a:cs typeface="Lato Regular"/>
                <a:sym typeface="Lato Regular"/>
              </a:defRPr>
            </a:lvl3pPr>
            <a:lvl4pPr marL="1157258" indent="-128584">
              <a:lnSpc>
                <a:spcPct val="120000"/>
              </a:lnSpc>
              <a:buFontTx/>
              <a:defRPr sz="900">
                <a:solidFill>
                  <a:srgbClr val="FFFFFF"/>
                </a:solidFill>
                <a:latin typeface="Lato Regular"/>
                <a:ea typeface="Lato Regular"/>
                <a:cs typeface="Lato Regular"/>
                <a:sym typeface="Lato Regular"/>
              </a:defRPr>
            </a:lvl4pPr>
            <a:lvl5pPr marL="1500150" indent="-128584">
              <a:lnSpc>
                <a:spcPct val="120000"/>
              </a:lnSpc>
              <a:buFontTx/>
              <a:defRPr sz="900">
                <a:solidFill>
                  <a:srgbClr val="FFFFFF"/>
                </a:solidFill>
                <a:latin typeface="Lato Regular"/>
                <a:ea typeface="Lato Regular"/>
                <a:cs typeface="Lato Regular"/>
                <a:sym typeface="Lato Regular"/>
              </a:defRPr>
            </a:lvl5pPr>
          </a:lstStyle>
          <a:p>
            <a:pPr/>
            <a:r>
              <a:t>Lorem ipsum dolor sit amet, consectetur adipiscing elit. Fusce diam tortor, mattis quis dapibus vitae, euismod non purus. Maecenas ut lacus nec mauris feugiat tristique et in metus. </a:t>
            </a:r>
          </a:p>
          <a:p>
            <a:pPr lvl="1"/>
            <a:r>
              <a:t/>
            </a:r>
          </a:p>
          <a:p>
            <a:pPr lvl="2"/>
            <a:r>
              <a:t/>
            </a:r>
          </a:p>
          <a:p>
            <a:pPr lvl="3"/>
            <a:r>
              <a:t/>
            </a:r>
          </a:p>
          <a:p>
            <a:pPr lvl="4"/>
            <a:r>
              <a:t/>
            </a:r>
          </a:p>
        </p:txBody>
      </p:sp>
      <p:sp>
        <p:nvSpPr>
          <p:cNvPr id="3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top + small frame left">
    <p:spTree>
      <p:nvGrpSpPr>
        <p:cNvPr id="1" name=""/>
        <p:cNvGrpSpPr/>
        <p:nvPr/>
      </p:nvGrpSpPr>
      <p:grpSpPr>
        <a:xfrm>
          <a:off x="0" y="0"/>
          <a:ext cx="0" cy="0"/>
          <a:chOff x="0" y="0"/>
          <a:chExt cx="0" cy="0"/>
        </a:xfrm>
      </p:grpSpPr>
      <p:sp>
        <p:nvSpPr>
          <p:cNvPr id="406" name="Picture Placeholder 2"/>
          <p:cNvSpPr/>
          <p:nvPr>
            <p:ph type="pic" sz="half" idx="21"/>
          </p:nvPr>
        </p:nvSpPr>
        <p:spPr>
          <a:xfrm>
            <a:off x="2463800" y="2"/>
            <a:ext cx="6680200" cy="3443112"/>
          </a:xfrm>
          <a:prstGeom prst="rect">
            <a:avLst/>
          </a:prstGeom>
        </p:spPr>
        <p:txBody>
          <a:bodyPr lIns="91439" rIns="91439"/>
          <a:lstStyle/>
          <a:p>
            <a:pPr/>
          </a:p>
        </p:txBody>
      </p:sp>
      <p:sp>
        <p:nvSpPr>
          <p:cNvPr id="407" name="Rectangle 2"/>
          <p:cNvSpPr/>
          <p:nvPr/>
        </p:nvSpPr>
        <p:spPr>
          <a:xfrm>
            <a:off x="0" y="1"/>
            <a:ext cx="2463800" cy="3443113"/>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408" name="title example here"/>
          <p:cNvSpPr txBox="1"/>
          <p:nvPr>
            <p:ph type="title" hasCustomPrompt="1"/>
          </p:nvPr>
        </p:nvSpPr>
        <p:spPr>
          <a:xfrm>
            <a:off x="237065" y="347993"/>
            <a:ext cx="1998132" cy="1300191"/>
          </a:xfrm>
          <a:prstGeom prst="rect">
            <a:avLst/>
          </a:prstGeom>
        </p:spPr>
        <p:txBody>
          <a:bodyPr lIns="34290" tIns="34290" rIns="34290" bIns="34290" anchor="t">
            <a:normAutofit fontScale="100000" lnSpcReduction="0"/>
          </a:bodyPr>
          <a:lstStyle>
            <a:lvl1pPr>
              <a:defRPr cap="all" sz="2000">
                <a:solidFill>
                  <a:srgbClr val="FFFFFF"/>
                </a:solidFill>
                <a:latin typeface="Lemon/Milk"/>
                <a:ea typeface="Lemon/Milk"/>
                <a:cs typeface="Lemon/Milk"/>
                <a:sym typeface="Lemon/Milk"/>
              </a:defRPr>
            </a:lvl1pPr>
          </a:lstStyle>
          <a:p>
            <a:pPr/>
            <a:r>
              <a:t>title example here</a:t>
            </a:r>
          </a:p>
        </p:txBody>
      </p:sp>
      <p:sp>
        <p:nvSpPr>
          <p:cNvPr id="409" name="Body Level One…"/>
          <p:cNvSpPr txBox="1"/>
          <p:nvPr>
            <p:ph type="body" sz="quarter" idx="1" hasCustomPrompt="1"/>
          </p:nvPr>
        </p:nvSpPr>
        <p:spPr>
          <a:xfrm>
            <a:off x="237067" y="1713346"/>
            <a:ext cx="2015068"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vl2pPr marL="445758" indent="-102867">
              <a:lnSpc>
                <a:spcPct val="120000"/>
              </a:lnSpc>
              <a:buFontTx/>
              <a:defRPr sz="900">
                <a:solidFill>
                  <a:srgbClr val="FFFFFF"/>
                </a:solidFill>
                <a:latin typeface="Lato Regular"/>
                <a:ea typeface="Lato Regular"/>
                <a:cs typeface="Lato Regular"/>
                <a:sym typeface="Lato Regular"/>
              </a:defRPr>
            </a:lvl2pPr>
            <a:lvl3pPr marL="795997" indent="-110215">
              <a:lnSpc>
                <a:spcPct val="120000"/>
              </a:lnSpc>
              <a:buFontTx/>
              <a:defRPr sz="900">
                <a:solidFill>
                  <a:srgbClr val="FFFFFF"/>
                </a:solidFill>
                <a:latin typeface="Lato Regular"/>
                <a:ea typeface="Lato Regular"/>
                <a:cs typeface="Lato Regular"/>
                <a:sym typeface="Lato Regular"/>
              </a:defRPr>
            </a:lvl3pPr>
            <a:lvl4pPr marL="1157258" indent="-128584">
              <a:lnSpc>
                <a:spcPct val="120000"/>
              </a:lnSpc>
              <a:buFontTx/>
              <a:defRPr sz="900">
                <a:solidFill>
                  <a:srgbClr val="FFFFFF"/>
                </a:solidFill>
                <a:latin typeface="Lato Regular"/>
                <a:ea typeface="Lato Regular"/>
                <a:cs typeface="Lato Regular"/>
                <a:sym typeface="Lato Regular"/>
              </a:defRPr>
            </a:lvl4pPr>
            <a:lvl5pPr marL="1500150" indent="-128584">
              <a:lnSpc>
                <a:spcPct val="120000"/>
              </a:lnSpc>
              <a:buFontTx/>
              <a:defRPr sz="900">
                <a:solidFill>
                  <a:srgbClr val="FFFFFF"/>
                </a:solidFill>
                <a:latin typeface="Lato Regular"/>
                <a:ea typeface="Lato Regular"/>
                <a:cs typeface="Lato Regular"/>
                <a:sym typeface="Lato Regular"/>
              </a:defRPr>
            </a:lvl5pPr>
          </a:lstStyle>
          <a:p>
            <a:pPr/>
            <a:r>
              <a:t>Lorem ipsum dolor sit amet, consectetur adipiscing elit. Fusce diam tortor, mattis quis dapibus vitae, euismod non purus. Maecenas ut lacus nec mauris feugiat tristique et in metus. </a:t>
            </a:r>
          </a:p>
          <a:p>
            <a:pPr lvl="1"/>
            <a:r>
              <a:t/>
            </a:r>
          </a:p>
          <a:p>
            <a:pPr lvl="2"/>
            <a:r>
              <a:t/>
            </a:r>
          </a:p>
          <a:p>
            <a:pPr lvl="3"/>
            <a:r>
              <a:t/>
            </a:r>
          </a:p>
          <a:p>
            <a:pPr lvl="4"/>
            <a:r>
              <a:t/>
            </a:r>
          </a:p>
        </p:txBody>
      </p:sp>
      <p:sp>
        <p:nvSpPr>
          <p:cNvPr id="4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enter + Dark BG">
    <p:spTree>
      <p:nvGrpSpPr>
        <p:cNvPr id="1" name=""/>
        <p:cNvGrpSpPr/>
        <p:nvPr/>
      </p:nvGrpSpPr>
      <p:grpSpPr>
        <a:xfrm>
          <a:off x="0" y="0"/>
          <a:ext cx="0" cy="0"/>
          <a:chOff x="0" y="0"/>
          <a:chExt cx="0" cy="0"/>
        </a:xfrm>
      </p:grpSpPr>
      <p:sp>
        <p:nvSpPr>
          <p:cNvPr id="41" name="title example here"/>
          <p:cNvSpPr txBox="1"/>
          <p:nvPr>
            <p:ph type="title" hasCustomPrompt="1"/>
          </p:nvPr>
        </p:nvSpPr>
        <p:spPr>
          <a:xfrm>
            <a:off x="685801" y="517294"/>
            <a:ext cx="7840135" cy="679313"/>
          </a:xfrm>
          <a:prstGeom prst="rect">
            <a:avLst/>
          </a:prstGeom>
        </p:spPr>
        <p:txBody>
          <a:bodyPr lIns="34290" tIns="34290" rIns="34290" bIns="34290" anchor="t">
            <a:normAutofit fontScale="100000" lnSpcReduction="0"/>
          </a:bodyPr>
          <a:lstStyle>
            <a:lvl1pPr algn="ctr">
              <a:defRPr cap="all" sz="3300">
                <a:solidFill>
                  <a:srgbClr val="D9D9D9"/>
                </a:solidFill>
                <a:latin typeface="Lemon/Milk"/>
                <a:ea typeface="Lemon/Milk"/>
                <a:cs typeface="Lemon/Milk"/>
                <a:sym typeface="Lemon/Milk"/>
              </a:defRPr>
            </a:lvl1pPr>
          </a:lstStyle>
          <a:p>
            <a:pPr/>
            <a:r>
              <a:t>title example here</a:t>
            </a:r>
          </a:p>
        </p:txBody>
      </p:sp>
      <p:sp>
        <p:nvSpPr>
          <p:cNvPr id="42" name="Body Level One…"/>
          <p:cNvSpPr txBox="1"/>
          <p:nvPr>
            <p:ph type="body" sz="quarter" idx="1" hasCustomPrompt="1"/>
          </p:nvPr>
        </p:nvSpPr>
        <p:spPr>
          <a:xfrm>
            <a:off x="3547535" y="1306921"/>
            <a:ext cx="2048934" cy="284795"/>
          </a:xfrm>
          <a:prstGeom prst="rect">
            <a:avLst/>
          </a:prstGeom>
        </p:spPr>
        <p:txBody>
          <a:bodyPr lIns="34290" tIns="34290" rIns="34290" bIns="34290">
            <a:normAutofit fontScale="100000" lnSpcReduction="0"/>
          </a:bodyPr>
          <a:lstStyle>
            <a:lvl1pPr marL="0" indent="0" algn="ctr">
              <a:buSzTx/>
              <a:buFontTx/>
              <a:buNone/>
              <a:defRPr cap="all" sz="1200">
                <a:solidFill>
                  <a:srgbClr val="D9D9D9">
                    <a:alpha val="50000"/>
                  </a:srgbClr>
                </a:solidFill>
                <a:latin typeface="Lato Light"/>
                <a:ea typeface="Lato Light"/>
                <a:cs typeface="Lato Light"/>
                <a:sym typeface="Lato Light"/>
              </a:defRPr>
            </a:lvl1pPr>
            <a:lvl2pPr marL="480047" indent="-137156" algn="ctr">
              <a:buFontTx/>
              <a:defRPr cap="all" sz="1200">
                <a:solidFill>
                  <a:srgbClr val="D9D9D9">
                    <a:alpha val="50000"/>
                  </a:srgbClr>
                </a:solidFill>
                <a:latin typeface="Lato Light"/>
                <a:ea typeface="Lato Light"/>
                <a:cs typeface="Lato Light"/>
                <a:sym typeface="Lato Light"/>
              </a:defRPr>
            </a:lvl2pPr>
            <a:lvl3pPr marL="832735" indent="-146953" algn="ctr">
              <a:buFontTx/>
              <a:defRPr cap="all" sz="1200">
                <a:solidFill>
                  <a:srgbClr val="D9D9D9">
                    <a:alpha val="50000"/>
                  </a:srgbClr>
                </a:solidFill>
                <a:latin typeface="Lato Light"/>
                <a:ea typeface="Lato Light"/>
                <a:cs typeface="Lato Light"/>
                <a:sym typeface="Lato Light"/>
              </a:defRPr>
            </a:lvl3pPr>
            <a:lvl4pPr marL="1200119" indent="-171446" algn="ctr">
              <a:buFontTx/>
              <a:defRPr cap="all" sz="1200">
                <a:solidFill>
                  <a:srgbClr val="D9D9D9">
                    <a:alpha val="50000"/>
                  </a:srgbClr>
                </a:solidFill>
                <a:latin typeface="Lato Light"/>
                <a:ea typeface="Lato Light"/>
                <a:cs typeface="Lato Light"/>
                <a:sym typeface="Lato Light"/>
              </a:defRPr>
            </a:lvl4pPr>
            <a:lvl5pPr marL="1543012" indent="-171446" algn="ctr">
              <a:buFontTx/>
              <a:defRPr cap="all" sz="1200">
                <a:solidFill>
                  <a:srgbClr val="D9D9D9">
                    <a:alpha val="50000"/>
                  </a:srgbClr>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43" name="Straight Connector 7"/>
          <p:cNvSpPr/>
          <p:nvPr/>
        </p:nvSpPr>
        <p:spPr>
          <a:xfrm>
            <a:off x="3530600" y="1241761"/>
            <a:ext cx="2074334" cy="1"/>
          </a:xfrm>
          <a:prstGeom prst="line">
            <a:avLst/>
          </a:prstGeom>
          <a:ln>
            <a:solidFill>
              <a:srgbClr val="BFBFBF"/>
            </a:solidFill>
          </a:ln>
        </p:spPr>
        <p:txBody>
          <a:bodyPr lIns="45719" rIns="45719"/>
          <a:lstStyle/>
          <a:p>
            <a:pP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top + small frame right">
    <p:spTree>
      <p:nvGrpSpPr>
        <p:cNvPr id="1" name=""/>
        <p:cNvGrpSpPr/>
        <p:nvPr/>
      </p:nvGrpSpPr>
      <p:grpSpPr>
        <a:xfrm>
          <a:off x="0" y="0"/>
          <a:ext cx="0" cy="0"/>
          <a:chOff x="0" y="0"/>
          <a:chExt cx="0" cy="0"/>
        </a:xfrm>
      </p:grpSpPr>
      <p:sp>
        <p:nvSpPr>
          <p:cNvPr id="417" name="Picture Placeholder 2"/>
          <p:cNvSpPr/>
          <p:nvPr>
            <p:ph type="pic" sz="half" idx="21"/>
          </p:nvPr>
        </p:nvSpPr>
        <p:spPr>
          <a:xfrm>
            <a:off x="8466" y="1"/>
            <a:ext cx="6680201" cy="3431822"/>
          </a:xfrm>
          <a:prstGeom prst="rect">
            <a:avLst/>
          </a:prstGeom>
        </p:spPr>
        <p:txBody>
          <a:bodyPr lIns="91439" rIns="91439"/>
          <a:lstStyle/>
          <a:p>
            <a:pPr/>
          </a:p>
        </p:txBody>
      </p:sp>
      <p:sp>
        <p:nvSpPr>
          <p:cNvPr id="418" name="Rectangle 2"/>
          <p:cNvSpPr/>
          <p:nvPr/>
        </p:nvSpPr>
        <p:spPr>
          <a:xfrm>
            <a:off x="6680200" y="1"/>
            <a:ext cx="2463800" cy="3443113"/>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419" name="title example here"/>
          <p:cNvSpPr txBox="1"/>
          <p:nvPr>
            <p:ph type="title" hasCustomPrompt="1"/>
          </p:nvPr>
        </p:nvSpPr>
        <p:spPr>
          <a:xfrm>
            <a:off x="6900333" y="347993"/>
            <a:ext cx="1998132" cy="1300191"/>
          </a:xfrm>
          <a:prstGeom prst="rect">
            <a:avLst/>
          </a:prstGeom>
        </p:spPr>
        <p:txBody>
          <a:bodyPr lIns="34290" tIns="34290" rIns="34290" bIns="34290" anchor="t">
            <a:normAutofit fontScale="100000" lnSpcReduction="0"/>
          </a:bodyPr>
          <a:lstStyle>
            <a:lvl1pPr>
              <a:defRPr cap="all" sz="2000">
                <a:solidFill>
                  <a:srgbClr val="FFFFFF"/>
                </a:solidFill>
                <a:latin typeface="Lemon/Milk"/>
                <a:ea typeface="Lemon/Milk"/>
                <a:cs typeface="Lemon/Milk"/>
                <a:sym typeface="Lemon/Milk"/>
              </a:defRPr>
            </a:lvl1pPr>
          </a:lstStyle>
          <a:p>
            <a:pPr/>
            <a:r>
              <a:t>title example here</a:t>
            </a:r>
          </a:p>
        </p:txBody>
      </p:sp>
      <p:sp>
        <p:nvSpPr>
          <p:cNvPr id="420" name="Body Level One…"/>
          <p:cNvSpPr txBox="1"/>
          <p:nvPr>
            <p:ph type="body" sz="quarter" idx="1" hasCustomPrompt="1"/>
          </p:nvPr>
        </p:nvSpPr>
        <p:spPr>
          <a:xfrm>
            <a:off x="6900336" y="1713346"/>
            <a:ext cx="2015068"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vl2pPr marL="445758" indent="-102867">
              <a:lnSpc>
                <a:spcPct val="120000"/>
              </a:lnSpc>
              <a:buFontTx/>
              <a:defRPr sz="900">
                <a:solidFill>
                  <a:srgbClr val="FFFFFF"/>
                </a:solidFill>
                <a:latin typeface="Lato Regular"/>
                <a:ea typeface="Lato Regular"/>
                <a:cs typeface="Lato Regular"/>
                <a:sym typeface="Lato Regular"/>
              </a:defRPr>
            </a:lvl2pPr>
            <a:lvl3pPr marL="795997" indent="-110215">
              <a:lnSpc>
                <a:spcPct val="120000"/>
              </a:lnSpc>
              <a:buFontTx/>
              <a:defRPr sz="900">
                <a:solidFill>
                  <a:srgbClr val="FFFFFF"/>
                </a:solidFill>
                <a:latin typeface="Lato Regular"/>
                <a:ea typeface="Lato Regular"/>
                <a:cs typeface="Lato Regular"/>
                <a:sym typeface="Lato Regular"/>
              </a:defRPr>
            </a:lvl3pPr>
            <a:lvl4pPr marL="1157258" indent="-128584">
              <a:lnSpc>
                <a:spcPct val="120000"/>
              </a:lnSpc>
              <a:buFontTx/>
              <a:defRPr sz="900">
                <a:solidFill>
                  <a:srgbClr val="FFFFFF"/>
                </a:solidFill>
                <a:latin typeface="Lato Regular"/>
                <a:ea typeface="Lato Regular"/>
                <a:cs typeface="Lato Regular"/>
                <a:sym typeface="Lato Regular"/>
              </a:defRPr>
            </a:lvl4pPr>
            <a:lvl5pPr marL="1500150" indent="-128584">
              <a:lnSpc>
                <a:spcPct val="120000"/>
              </a:lnSpc>
              <a:buFontTx/>
              <a:defRPr sz="900">
                <a:solidFill>
                  <a:srgbClr val="FFFFFF"/>
                </a:solidFill>
                <a:latin typeface="Lato Regular"/>
                <a:ea typeface="Lato Regular"/>
                <a:cs typeface="Lato Regular"/>
                <a:sym typeface="Lato Regular"/>
              </a:defRPr>
            </a:lvl5pPr>
          </a:lstStyle>
          <a:p>
            <a:pPr/>
            <a:r>
              <a:t>Lorem ipsum dolor sit amet, consectetur adipiscing elit. Fusce diam tortor, mattis quis dapibus vitae, euismod non purus. Maecenas ut lacus nec mauris feugiat tristique et in metus. </a:t>
            </a:r>
          </a:p>
          <a:p>
            <a:pPr lvl="1"/>
            <a:r>
              <a:t/>
            </a:r>
          </a:p>
          <a:p>
            <a:pPr lvl="2"/>
            <a:r>
              <a:t/>
            </a:r>
          </a:p>
          <a:p>
            <a:pPr lvl="3"/>
            <a:r>
              <a:t/>
            </a:r>
          </a:p>
          <a:p>
            <a:pPr lvl="4"/>
            <a:r>
              <a:t/>
            </a:r>
          </a:p>
        </p:txBody>
      </p:sp>
      <p:sp>
        <p:nvSpPr>
          <p:cNvPr id="4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down">
    <p:spTree>
      <p:nvGrpSpPr>
        <p:cNvPr id="1" name=""/>
        <p:cNvGrpSpPr/>
        <p:nvPr/>
      </p:nvGrpSpPr>
      <p:grpSpPr>
        <a:xfrm>
          <a:off x="0" y="0"/>
          <a:ext cx="0" cy="0"/>
          <a:chOff x="0" y="0"/>
          <a:chExt cx="0" cy="0"/>
        </a:xfrm>
      </p:grpSpPr>
      <p:sp>
        <p:nvSpPr>
          <p:cNvPr id="428" name="Picture Placeholder 2"/>
          <p:cNvSpPr/>
          <p:nvPr>
            <p:ph type="pic" idx="21"/>
          </p:nvPr>
        </p:nvSpPr>
        <p:spPr>
          <a:xfrm>
            <a:off x="0" y="3426178"/>
            <a:ext cx="9144000" cy="3431822"/>
          </a:xfrm>
          <a:prstGeom prst="rect">
            <a:avLst/>
          </a:prstGeom>
        </p:spPr>
        <p:txBody>
          <a:bodyPr lIns="91439" rIns="91439"/>
          <a:lstStyle/>
          <a:p>
            <a:pPr/>
          </a:p>
        </p:txBody>
      </p:sp>
      <p:sp>
        <p:nvSpPr>
          <p:cNvPr id="4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top">
    <p:spTree>
      <p:nvGrpSpPr>
        <p:cNvPr id="1" name=""/>
        <p:cNvGrpSpPr/>
        <p:nvPr/>
      </p:nvGrpSpPr>
      <p:grpSpPr>
        <a:xfrm>
          <a:off x="0" y="0"/>
          <a:ext cx="0" cy="0"/>
          <a:chOff x="0" y="0"/>
          <a:chExt cx="0" cy="0"/>
        </a:xfrm>
      </p:grpSpPr>
      <p:sp>
        <p:nvSpPr>
          <p:cNvPr id="436" name="Picture Placeholder 2"/>
          <p:cNvSpPr/>
          <p:nvPr>
            <p:ph type="pic" idx="21"/>
          </p:nvPr>
        </p:nvSpPr>
        <p:spPr>
          <a:xfrm>
            <a:off x="0" y="1"/>
            <a:ext cx="9144000" cy="3431822"/>
          </a:xfrm>
          <a:prstGeom prst="rect">
            <a:avLst/>
          </a:prstGeom>
        </p:spPr>
        <p:txBody>
          <a:bodyPr lIns="91439" rIns="91439"/>
          <a:lstStyle/>
          <a:p>
            <a:pPr/>
          </a:p>
        </p:txBody>
      </p:sp>
      <p:sp>
        <p:nvSpPr>
          <p:cNvPr id="4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lear tile image + text right">
    <p:spTree>
      <p:nvGrpSpPr>
        <p:cNvPr id="1" name=""/>
        <p:cNvGrpSpPr/>
        <p:nvPr/>
      </p:nvGrpSpPr>
      <p:grpSpPr>
        <a:xfrm>
          <a:off x="0" y="0"/>
          <a:ext cx="0" cy="0"/>
          <a:chOff x="0" y="0"/>
          <a:chExt cx="0" cy="0"/>
        </a:xfrm>
      </p:grpSpPr>
      <p:sp>
        <p:nvSpPr>
          <p:cNvPr id="444" name="Picture Placeholder 2"/>
          <p:cNvSpPr/>
          <p:nvPr>
            <p:ph type="pic" sz="half" idx="21"/>
          </p:nvPr>
        </p:nvSpPr>
        <p:spPr>
          <a:xfrm>
            <a:off x="2" y="0"/>
            <a:ext cx="2294467" cy="6869291"/>
          </a:xfrm>
          <a:prstGeom prst="rect">
            <a:avLst/>
          </a:prstGeom>
        </p:spPr>
        <p:txBody>
          <a:bodyPr lIns="91439" rIns="91439"/>
          <a:lstStyle/>
          <a:p>
            <a:pPr/>
          </a:p>
        </p:txBody>
      </p:sp>
      <p:sp>
        <p:nvSpPr>
          <p:cNvPr id="445" name="Picture Placeholder 2"/>
          <p:cNvSpPr/>
          <p:nvPr>
            <p:ph type="pic" sz="quarter" idx="22"/>
          </p:nvPr>
        </p:nvSpPr>
        <p:spPr>
          <a:xfrm>
            <a:off x="2362201" y="1"/>
            <a:ext cx="2294468" cy="3375377"/>
          </a:xfrm>
          <a:prstGeom prst="rect">
            <a:avLst/>
          </a:prstGeom>
        </p:spPr>
        <p:txBody>
          <a:bodyPr lIns="91439" rIns="91439"/>
          <a:lstStyle/>
          <a:p>
            <a:pPr/>
          </a:p>
        </p:txBody>
      </p:sp>
      <p:sp>
        <p:nvSpPr>
          <p:cNvPr id="446" name="Picture Placeholder 2"/>
          <p:cNvSpPr/>
          <p:nvPr>
            <p:ph type="pic" sz="quarter" idx="23"/>
          </p:nvPr>
        </p:nvSpPr>
        <p:spPr>
          <a:xfrm>
            <a:off x="2362201" y="3465691"/>
            <a:ext cx="2294468" cy="3414890"/>
          </a:xfrm>
          <a:prstGeom prst="rect">
            <a:avLst/>
          </a:prstGeom>
        </p:spPr>
        <p:txBody>
          <a:bodyPr lIns="91439" rIns="91439"/>
          <a:lstStyle/>
          <a:p>
            <a:pPr/>
          </a:p>
        </p:txBody>
      </p:sp>
      <p:sp>
        <p:nvSpPr>
          <p:cNvPr id="447" name="title example here"/>
          <p:cNvSpPr txBox="1"/>
          <p:nvPr>
            <p:ph type="title" hasCustomPrompt="1"/>
          </p:nvPr>
        </p:nvSpPr>
        <p:spPr>
          <a:xfrm>
            <a:off x="5579533" y="1589767"/>
            <a:ext cx="2717801" cy="453525"/>
          </a:xfrm>
          <a:prstGeom prst="rect">
            <a:avLst/>
          </a:prstGeom>
        </p:spPr>
        <p:txBody>
          <a:bodyPr lIns="34290" tIns="34290" rIns="34290" bIns="34290" anchor="t">
            <a:normAutofit fontScale="100000" lnSpcReduction="0"/>
          </a:bodyPr>
          <a:lstStyle>
            <a:lvl1pPr>
              <a:defRPr cap="all" sz="2000">
                <a:solidFill>
                  <a:srgbClr val="404040"/>
                </a:solidFill>
                <a:latin typeface="Lemon/Milk"/>
                <a:ea typeface="Lemon/Milk"/>
                <a:cs typeface="Lemon/Milk"/>
                <a:sym typeface="Lemon/Milk"/>
              </a:defRPr>
            </a:lvl1pPr>
          </a:lstStyle>
          <a:p>
            <a:pPr/>
            <a:r>
              <a:t>title example here</a:t>
            </a:r>
          </a:p>
        </p:txBody>
      </p:sp>
      <p:sp>
        <p:nvSpPr>
          <p:cNvPr id="448" name="Body Level One…"/>
          <p:cNvSpPr txBox="1"/>
          <p:nvPr>
            <p:ph type="body" sz="quarter" idx="1" hasCustomPrompt="1"/>
          </p:nvPr>
        </p:nvSpPr>
        <p:spPr>
          <a:xfrm>
            <a:off x="5579533" y="3959838"/>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404040"/>
                </a:solidFill>
                <a:latin typeface="Lato Black"/>
                <a:ea typeface="Lato Black"/>
                <a:cs typeface="Lato Black"/>
                <a:sym typeface="Lato Black"/>
              </a:defRPr>
            </a:lvl1pPr>
            <a:lvl2pPr marL="445758" indent="-102867">
              <a:buFontTx/>
              <a:defRPr cap="all" sz="900">
                <a:solidFill>
                  <a:srgbClr val="404040"/>
                </a:solidFill>
                <a:latin typeface="Lato Black"/>
                <a:ea typeface="Lato Black"/>
                <a:cs typeface="Lato Black"/>
                <a:sym typeface="Lato Black"/>
              </a:defRPr>
            </a:lvl2pPr>
            <a:lvl3pPr marL="795997" indent="-110215">
              <a:buFontTx/>
              <a:defRPr cap="all" sz="900">
                <a:solidFill>
                  <a:srgbClr val="404040"/>
                </a:solidFill>
                <a:latin typeface="Lato Black"/>
                <a:ea typeface="Lato Black"/>
                <a:cs typeface="Lato Black"/>
                <a:sym typeface="Lato Black"/>
              </a:defRPr>
            </a:lvl3pPr>
            <a:lvl4pPr marL="1157258" indent="-128584">
              <a:buFontTx/>
              <a:defRPr cap="all" sz="900">
                <a:solidFill>
                  <a:srgbClr val="404040"/>
                </a:solidFill>
                <a:latin typeface="Lato Black"/>
                <a:ea typeface="Lato Black"/>
                <a:cs typeface="Lato Black"/>
                <a:sym typeface="Lato Black"/>
              </a:defRPr>
            </a:lvl4pPr>
            <a:lvl5pPr marL="1500150" indent="-128584">
              <a:buFontTx/>
              <a:defRPr cap="all" sz="900">
                <a:solidFill>
                  <a:srgbClr val="404040"/>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449" name="Text Placeholder 5"/>
          <p:cNvSpPr/>
          <p:nvPr>
            <p:ph type="body" sz="quarter" idx="24" hasCustomPrompt="1"/>
          </p:nvPr>
        </p:nvSpPr>
        <p:spPr>
          <a:xfrm>
            <a:off x="5579533" y="4366235"/>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450" name="Text Placeholder 5"/>
          <p:cNvSpPr/>
          <p:nvPr>
            <p:ph type="body" sz="quarter" idx="25" hasCustomPrompt="1"/>
          </p:nvPr>
        </p:nvSpPr>
        <p:spPr>
          <a:xfrm>
            <a:off x="5579533" y="2164901"/>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4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ark tile image + text right ">
    <p:spTree>
      <p:nvGrpSpPr>
        <p:cNvPr id="1" name=""/>
        <p:cNvGrpSpPr/>
        <p:nvPr/>
      </p:nvGrpSpPr>
      <p:grpSpPr>
        <a:xfrm>
          <a:off x="0" y="0"/>
          <a:ext cx="0" cy="0"/>
          <a:chOff x="0" y="0"/>
          <a:chExt cx="0" cy="0"/>
        </a:xfrm>
      </p:grpSpPr>
      <p:sp>
        <p:nvSpPr>
          <p:cNvPr id="458" name="Picture Placeholder 2"/>
          <p:cNvSpPr/>
          <p:nvPr>
            <p:ph type="pic" sz="half" idx="21"/>
          </p:nvPr>
        </p:nvSpPr>
        <p:spPr>
          <a:xfrm>
            <a:off x="2" y="0"/>
            <a:ext cx="2294467" cy="6869291"/>
          </a:xfrm>
          <a:prstGeom prst="rect">
            <a:avLst/>
          </a:prstGeom>
        </p:spPr>
        <p:txBody>
          <a:bodyPr lIns="91439" rIns="91439"/>
          <a:lstStyle/>
          <a:p>
            <a:pPr/>
          </a:p>
        </p:txBody>
      </p:sp>
      <p:sp>
        <p:nvSpPr>
          <p:cNvPr id="459" name="Picture Placeholder 2"/>
          <p:cNvSpPr/>
          <p:nvPr>
            <p:ph type="pic" sz="quarter" idx="22"/>
          </p:nvPr>
        </p:nvSpPr>
        <p:spPr>
          <a:xfrm>
            <a:off x="2362201" y="1"/>
            <a:ext cx="2294468" cy="3375377"/>
          </a:xfrm>
          <a:prstGeom prst="rect">
            <a:avLst/>
          </a:prstGeom>
        </p:spPr>
        <p:txBody>
          <a:bodyPr lIns="91439" rIns="91439"/>
          <a:lstStyle/>
          <a:p>
            <a:pPr/>
          </a:p>
        </p:txBody>
      </p:sp>
      <p:sp>
        <p:nvSpPr>
          <p:cNvPr id="460" name="Picture Placeholder 2"/>
          <p:cNvSpPr/>
          <p:nvPr>
            <p:ph type="pic" sz="quarter" idx="23"/>
          </p:nvPr>
        </p:nvSpPr>
        <p:spPr>
          <a:xfrm>
            <a:off x="2362201" y="3465691"/>
            <a:ext cx="2294468" cy="3414890"/>
          </a:xfrm>
          <a:prstGeom prst="rect">
            <a:avLst/>
          </a:prstGeom>
        </p:spPr>
        <p:txBody>
          <a:bodyPr lIns="91439" rIns="91439"/>
          <a:lstStyle/>
          <a:p>
            <a:pPr/>
          </a:p>
        </p:txBody>
      </p:sp>
      <p:sp>
        <p:nvSpPr>
          <p:cNvPr id="461" name="title example here"/>
          <p:cNvSpPr txBox="1"/>
          <p:nvPr>
            <p:ph type="title" hasCustomPrompt="1"/>
          </p:nvPr>
        </p:nvSpPr>
        <p:spPr>
          <a:xfrm>
            <a:off x="5579533" y="1589767"/>
            <a:ext cx="2717801" cy="453525"/>
          </a:xfrm>
          <a:prstGeom prst="rect">
            <a:avLst/>
          </a:prstGeom>
        </p:spPr>
        <p:txBody>
          <a:bodyPr lIns="34290" tIns="34290" rIns="34290" bIns="34290" anchor="t">
            <a:normAutofit fontScale="100000" lnSpcReduction="0"/>
          </a:bodyPr>
          <a:lstStyle>
            <a:lvl1pPr>
              <a:defRPr cap="all" sz="2000">
                <a:solidFill>
                  <a:srgbClr val="D9D9D9"/>
                </a:solidFill>
                <a:latin typeface="Lemon/Milk"/>
                <a:ea typeface="Lemon/Milk"/>
                <a:cs typeface="Lemon/Milk"/>
                <a:sym typeface="Lemon/Milk"/>
              </a:defRPr>
            </a:lvl1pPr>
          </a:lstStyle>
          <a:p>
            <a:pPr/>
            <a:r>
              <a:t>title example here</a:t>
            </a:r>
          </a:p>
        </p:txBody>
      </p:sp>
      <p:sp>
        <p:nvSpPr>
          <p:cNvPr id="462" name="Body Level One…"/>
          <p:cNvSpPr txBox="1"/>
          <p:nvPr>
            <p:ph type="body" sz="quarter" idx="1" hasCustomPrompt="1"/>
          </p:nvPr>
        </p:nvSpPr>
        <p:spPr>
          <a:xfrm>
            <a:off x="5579533" y="3959838"/>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BFBFBF"/>
                </a:solidFill>
                <a:latin typeface="Lato Black"/>
                <a:ea typeface="Lato Black"/>
                <a:cs typeface="Lato Black"/>
                <a:sym typeface="Lato Black"/>
              </a:defRPr>
            </a:lvl1pPr>
            <a:lvl2pPr marL="445758" indent="-102867">
              <a:buFontTx/>
              <a:defRPr cap="all" sz="900">
                <a:solidFill>
                  <a:srgbClr val="BFBFBF"/>
                </a:solidFill>
                <a:latin typeface="Lato Black"/>
                <a:ea typeface="Lato Black"/>
                <a:cs typeface="Lato Black"/>
                <a:sym typeface="Lato Black"/>
              </a:defRPr>
            </a:lvl2pPr>
            <a:lvl3pPr marL="795997" indent="-110215">
              <a:buFontTx/>
              <a:defRPr cap="all" sz="900">
                <a:solidFill>
                  <a:srgbClr val="BFBFBF"/>
                </a:solidFill>
                <a:latin typeface="Lato Black"/>
                <a:ea typeface="Lato Black"/>
                <a:cs typeface="Lato Black"/>
                <a:sym typeface="Lato Black"/>
              </a:defRPr>
            </a:lvl3pPr>
            <a:lvl4pPr marL="1157258" indent="-128584">
              <a:buFontTx/>
              <a:defRPr cap="all" sz="900">
                <a:solidFill>
                  <a:srgbClr val="BFBFBF"/>
                </a:solidFill>
                <a:latin typeface="Lato Black"/>
                <a:ea typeface="Lato Black"/>
                <a:cs typeface="Lato Black"/>
                <a:sym typeface="Lato Black"/>
              </a:defRPr>
            </a:lvl4pPr>
            <a:lvl5pPr marL="1500150" indent="-128584">
              <a:buFontTx/>
              <a:defRPr cap="all" sz="900">
                <a:solidFill>
                  <a:srgbClr val="BFBFB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463" name="Text Placeholder 5"/>
          <p:cNvSpPr/>
          <p:nvPr>
            <p:ph type="body" sz="quarter" idx="24" hasCustomPrompt="1"/>
          </p:nvPr>
        </p:nvSpPr>
        <p:spPr>
          <a:xfrm>
            <a:off x="5579533" y="4366235"/>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464" name="Text Placeholder 5"/>
          <p:cNvSpPr/>
          <p:nvPr>
            <p:ph type="body" sz="quarter" idx="25" hasCustomPrompt="1"/>
          </p:nvPr>
        </p:nvSpPr>
        <p:spPr>
          <a:xfrm>
            <a:off x="5579533" y="2164901"/>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4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 = One images">
    <p:spTree>
      <p:nvGrpSpPr>
        <p:cNvPr id="1" name=""/>
        <p:cNvGrpSpPr/>
        <p:nvPr/>
      </p:nvGrpSpPr>
      <p:grpSpPr>
        <a:xfrm>
          <a:off x="0" y="0"/>
          <a:ext cx="0" cy="0"/>
          <a:chOff x="0" y="0"/>
          <a:chExt cx="0" cy="0"/>
        </a:xfrm>
      </p:grpSpPr>
      <p:sp>
        <p:nvSpPr>
          <p:cNvPr id="472" name="Picture Placeholder 2"/>
          <p:cNvSpPr/>
          <p:nvPr>
            <p:ph type="pic" idx="21"/>
          </p:nvPr>
        </p:nvSpPr>
        <p:spPr>
          <a:xfrm>
            <a:off x="711201" y="790224"/>
            <a:ext cx="7670801" cy="3375377"/>
          </a:xfrm>
          <a:prstGeom prst="rect">
            <a:avLst/>
          </a:prstGeom>
        </p:spPr>
        <p:txBody>
          <a:bodyPr lIns="91439" rIns="91439"/>
          <a:lstStyle/>
          <a:p>
            <a:pPr/>
          </a:p>
        </p:txBody>
      </p:sp>
      <p:sp>
        <p:nvSpPr>
          <p:cNvPr id="473" name="Body Level One…"/>
          <p:cNvSpPr txBox="1"/>
          <p:nvPr>
            <p:ph type="body" sz="quarter" idx="1" hasCustomPrompt="1"/>
          </p:nvPr>
        </p:nvSpPr>
        <p:spPr>
          <a:xfrm>
            <a:off x="711201" y="4163031"/>
            <a:ext cx="7670801" cy="397682"/>
          </a:xfrm>
          <a:prstGeom prst="rect">
            <a:avLst/>
          </a:prstGeom>
          <a:solidFill>
            <a:schemeClr val="accent1"/>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474" name="Text Placeholder 5"/>
          <p:cNvSpPr/>
          <p:nvPr>
            <p:ph type="body" sz="quarter" idx="22" hasCustomPrompt="1"/>
          </p:nvPr>
        </p:nvSpPr>
        <p:spPr>
          <a:xfrm>
            <a:off x="691363" y="4750056"/>
            <a:ext cx="7699103"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4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 = One images 2">
    <p:spTree>
      <p:nvGrpSpPr>
        <p:cNvPr id="1" name=""/>
        <p:cNvGrpSpPr/>
        <p:nvPr/>
      </p:nvGrpSpPr>
      <p:grpSpPr>
        <a:xfrm>
          <a:off x="0" y="0"/>
          <a:ext cx="0" cy="0"/>
          <a:chOff x="0" y="0"/>
          <a:chExt cx="0" cy="0"/>
        </a:xfrm>
      </p:grpSpPr>
      <p:sp>
        <p:nvSpPr>
          <p:cNvPr id="482" name="Picture Placeholder 2"/>
          <p:cNvSpPr/>
          <p:nvPr>
            <p:ph type="pic" sz="half" idx="21"/>
          </p:nvPr>
        </p:nvSpPr>
        <p:spPr>
          <a:xfrm>
            <a:off x="4622805" y="790224"/>
            <a:ext cx="3725330" cy="3375377"/>
          </a:xfrm>
          <a:prstGeom prst="rect">
            <a:avLst/>
          </a:prstGeom>
        </p:spPr>
        <p:txBody>
          <a:bodyPr lIns="91439" rIns="91439"/>
          <a:lstStyle/>
          <a:p>
            <a:pPr/>
          </a:p>
        </p:txBody>
      </p:sp>
      <p:sp>
        <p:nvSpPr>
          <p:cNvPr id="483" name="Body Level One…"/>
          <p:cNvSpPr txBox="1"/>
          <p:nvPr>
            <p:ph type="body" sz="quarter" idx="1" hasCustomPrompt="1"/>
          </p:nvPr>
        </p:nvSpPr>
        <p:spPr>
          <a:xfrm>
            <a:off x="4622805" y="4140451"/>
            <a:ext cx="3739076" cy="397682"/>
          </a:xfrm>
          <a:prstGeom prst="rect">
            <a:avLst/>
          </a:prstGeom>
          <a:solidFill>
            <a:schemeClr val="accent5"/>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484" name="Text Placeholder 5"/>
          <p:cNvSpPr/>
          <p:nvPr>
            <p:ph type="body" sz="quarter" idx="22" hasCustomPrompt="1"/>
          </p:nvPr>
        </p:nvSpPr>
        <p:spPr>
          <a:xfrm>
            <a:off x="4622805" y="4750056"/>
            <a:ext cx="3739075"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485" name="title example here"/>
          <p:cNvSpPr txBox="1"/>
          <p:nvPr>
            <p:ph type="title" hasCustomPrompt="1"/>
          </p:nvPr>
        </p:nvSpPr>
        <p:spPr>
          <a:xfrm>
            <a:off x="685801" y="1510739"/>
            <a:ext cx="2717801" cy="1887241"/>
          </a:xfrm>
          <a:prstGeom prst="rect">
            <a:avLst/>
          </a:prstGeom>
        </p:spPr>
        <p:txBody>
          <a:bodyPr lIns="34290" tIns="34290" rIns="34290" bIns="34290" anchor="t">
            <a:normAutofit fontScale="100000" lnSpcReduction="0"/>
          </a:bodyPr>
          <a:lstStyle>
            <a:lvl1pPr>
              <a:defRPr cap="all" sz="3300">
                <a:solidFill>
                  <a:srgbClr val="404040"/>
                </a:solidFill>
                <a:latin typeface="Lemon/Milk"/>
                <a:ea typeface="Lemon/Milk"/>
                <a:cs typeface="Lemon/Milk"/>
                <a:sym typeface="Lemon/Milk"/>
              </a:defRPr>
            </a:lvl1pPr>
          </a:lstStyle>
          <a:p>
            <a:pPr/>
            <a:r>
              <a:t>title example here</a:t>
            </a:r>
          </a:p>
        </p:txBody>
      </p:sp>
      <p:sp>
        <p:nvSpPr>
          <p:cNvPr id="486" name="Text Placeholder 5"/>
          <p:cNvSpPr/>
          <p:nvPr>
            <p:ph type="body" sz="quarter" idx="23" hasCustomPrompt="1"/>
          </p:nvPr>
        </p:nvSpPr>
        <p:spPr>
          <a:xfrm>
            <a:off x="685800" y="3542148"/>
            <a:ext cx="2717800"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stStyle>
          <a:p>
            <a:pPr/>
            <a:r>
              <a:t>Subitle Example here</a:t>
            </a:r>
          </a:p>
        </p:txBody>
      </p:sp>
      <p:sp>
        <p:nvSpPr>
          <p:cNvPr id="487" name="Text Placeholder 5"/>
          <p:cNvSpPr/>
          <p:nvPr>
            <p:ph type="body" sz="quarter" idx="24" hasCustomPrompt="1"/>
          </p:nvPr>
        </p:nvSpPr>
        <p:spPr>
          <a:xfrm>
            <a:off x="685800" y="3937256"/>
            <a:ext cx="2717800"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488" name="Straight Connector 10"/>
          <p:cNvSpPr/>
          <p:nvPr/>
        </p:nvSpPr>
        <p:spPr>
          <a:xfrm>
            <a:off x="685800" y="3476954"/>
            <a:ext cx="2717800" cy="1"/>
          </a:xfrm>
          <a:prstGeom prst="line">
            <a:avLst/>
          </a:prstGeom>
          <a:ln>
            <a:solidFill>
              <a:srgbClr val="BFBFBF"/>
            </a:solidFill>
          </a:ln>
        </p:spPr>
        <p:txBody>
          <a:bodyPr lIns="45719" rIns="45719"/>
          <a:lstStyle/>
          <a:p>
            <a:pPr/>
          </a:p>
        </p:txBody>
      </p:sp>
      <p:sp>
        <p:nvSpPr>
          <p:cNvPr id="4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 = Three images">
    <p:spTree>
      <p:nvGrpSpPr>
        <p:cNvPr id="1" name=""/>
        <p:cNvGrpSpPr/>
        <p:nvPr/>
      </p:nvGrpSpPr>
      <p:grpSpPr>
        <a:xfrm>
          <a:off x="0" y="0"/>
          <a:ext cx="0" cy="0"/>
          <a:chOff x="0" y="0"/>
          <a:chExt cx="0" cy="0"/>
        </a:xfrm>
      </p:grpSpPr>
      <p:sp>
        <p:nvSpPr>
          <p:cNvPr id="496" name="Picture Placeholder 2"/>
          <p:cNvSpPr/>
          <p:nvPr>
            <p:ph type="pic" sz="quarter" idx="21"/>
          </p:nvPr>
        </p:nvSpPr>
        <p:spPr>
          <a:xfrm>
            <a:off x="702740" y="790224"/>
            <a:ext cx="2294467" cy="3375377"/>
          </a:xfrm>
          <a:prstGeom prst="rect">
            <a:avLst/>
          </a:prstGeom>
        </p:spPr>
        <p:txBody>
          <a:bodyPr lIns="91439" rIns="91439"/>
          <a:lstStyle/>
          <a:p>
            <a:pPr/>
          </a:p>
        </p:txBody>
      </p:sp>
      <p:sp>
        <p:nvSpPr>
          <p:cNvPr id="497" name="Body Level One…"/>
          <p:cNvSpPr txBox="1"/>
          <p:nvPr>
            <p:ph type="body" sz="quarter" idx="1" hasCustomPrompt="1"/>
          </p:nvPr>
        </p:nvSpPr>
        <p:spPr>
          <a:xfrm>
            <a:off x="702738" y="4163031"/>
            <a:ext cx="2302934" cy="397682"/>
          </a:xfrm>
          <a:prstGeom prst="rect">
            <a:avLst/>
          </a:prstGeom>
          <a:solidFill>
            <a:schemeClr val="accent1"/>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498" name="Text Placeholder 5"/>
          <p:cNvSpPr/>
          <p:nvPr>
            <p:ph type="body" sz="quarter" idx="22" hasCustomPrompt="1"/>
          </p:nvPr>
        </p:nvSpPr>
        <p:spPr>
          <a:xfrm>
            <a:off x="702737" y="4750056"/>
            <a:ext cx="2302935"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499" name="Picture Placeholder 2"/>
          <p:cNvSpPr/>
          <p:nvPr>
            <p:ph type="pic" sz="quarter" idx="23"/>
          </p:nvPr>
        </p:nvSpPr>
        <p:spPr>
          <a:xfrm>
            <a:off x="3395140" y="790224"/>
            <a:ext cx="2294467" cy="3375377"/>
          </a:xfrm>
          <a:prstGeom prst="rect">
            <a:avLst/>
          </a:prstGeom>
        </p:spPr>
        <p:txBody>
          <a:bodyPr lIns="91439" rIns="91439"/>
          <a:lstStyle/>
          <a:p>
            <a:pPr/>
          </a:p>
        </p:txBody>
      </p:sp>
      <p:sp>
        <p:nvSpPr>
          <p:cNvPr id="500" name="Text Placeholder 5"/>
          <p:cNvSpPr/>
          <p:nvPr>
            <p:ph type="body" sz="quarter" idx="24" hasCustomPrompt="1"/>
          </p:nvPr>
        </p:nvSpPr>
        <p:spPr>
          <a:xfrm>
            <a:off x="3395140" y="4163031"/>
            <a:ext cx="2302934" cy="397682"/>
          </a:xfrm>
          <a:prstGeom prst="rect">
            <a:avLst/>
          </a:prstGeom>
          <a:solidFill>
            <a:schemeClr val="accent2"/>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01" name="Text Placeholder 5"/>
          <p:cNvSpPr/>
          <p:nvPr>
            <p:ph type="body" sz="quarter" idx="25" hasCustomPrompt="1"/>
          </p:nvPr>
        </p:nvSpPr>
        <p:spPr>
          <a:xfrm>
            <a:off x="3395140" y="4750056"/>
            <a:ext cx="2302934"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502" name="Picture Placeholder 2"/>
          <p:cNvSpPr/>
          <p:nvPr>
            <p:ph type="pic" sz="quarter" idx="26"/>
          </p:nvPr>
        </p:nvSpPr>
        <p:spPr>
          <a:xfrm>
            <a:off x="6087533" y="790224"/>
            <a:ext cx="2294468" cy="3375377"/>
          </a:xfrm>
          <a:prstGeom prst="rect">
            <a:avLst/>
          </a:prstGeom>
        </p:spPr>
        <p:txBody>
          <a:bodyPr lIns="91439" rIns="91439"/>
          <a:lstStyle/>
          <a:p>
            <a:pPr/>
          </a:p>
        </p:txBody>
      </p:sp>
      <p:sp>
        <p:nvSpPr>
          <p:cNvPr id="503" name="Text Placeholder 5"/>
          <p:cNvSpPr/>
          <p:nvPr>
            <p:ph type="body" sz="quarter" idx="27" hasCustomPrompt="1"/>
          </p:nvPr>
        </p:nvSpPr>
        <p:spPr>
          <a:xfrm>
            <a:off x="6087533" y="4163031"/>
            <a:ext cx="2302934" cy="397682"/>
          </a:xfrm>
          <a:prstGeom prst="rect">
            <a:avLst/>
          </a:prstGeom>
          <a:solidFill>
            <a:schemeClr val="accent3"/>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04" name="Text Placeholder 5"/>
          <p:cNvSpPr/>
          <p:nvPr>
            <p:ph type="body" sz="quarter" idx="28" hasCustomPrompt="1"/>
          </p:nvPr>
        </p:nvSpPr>
        <p:spPr>
          <a:xfrm>
            <a:off x="6087533" y="4750056"/>
            <a:ext cx="2302934"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5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 = Two images">
    <p:spTree>
      <p:nvGrpSpPr>
        <p:cNvPr id="1" name=""/>
        <p:cNvGrpSpPr/>
        <p:nvPr/>
      </p:nvGrpSpPr>
      <p:grpSpPr>
        <a:xfrm>
          <a:off x="0" y="0"/>
          <a:ext cx="0" cy="0"/>
          <a:chOff x="0" y="0"/>
          <a:chExt cx="0" cy="0"/>
        </a:xfrm>
      </p:grpSpPr>
      <p:sp>
        <p:nvSpPr>
          <p:cNvPr id="512" name="Picture Placeholder 2"/>
          <p:cNvSpPr/>
          <p:nvPr>
            <p:ph type="pic" sz="half" idx="21"/>
          </p:nvPr>
        </p:nvSpPr>
        <p:spPr>
          <a:xfrm>
            <a:off x="702740" y="790224"/>
            <a:ext cx="3725329" cy="3375377"/>
          </a:xfrm>
          <a:prstGeom prst="rect">
            <a:avLst/>
          </a:prstGeom>
        </p:spPr>
        <p:txBody>
          <a:bodyPr lIns="91439" rIns="91439"/>
          <a:lstStyle/>
          <a:p>
            <a:pPr/>
          </a:p>
        </p:txBody>
      </p:sp>
      <p:sp>
        <p:nvSpPr>
          <p:cNvPr id="513" name="Body Level One…"/>
          <p:cNvSpPr txBox="1"/>
          <p:nvPr>
            <p:ph type="body" sz="quarter" idx="1" hasCustomPrompt="1"/>
          </p:nvPr>
        </p:nvSpPr>
        <p:spPr>
          <a:xfrm>
            <a:off x="702740" y="4151741"/>
            <a:ext cx="3739075" cy="397682"/>
          </a:xfrm>
          <a:prstGeom prst="rect">
            <a:avLst/>
          </a:prstGeom>
          <a:solidFill>
            <a:schemeClr val="accent1"/>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514" name="Text Placeholder 5"/>
          <p:cNvSpPr/>
          <p:nvPr>
            <p:ph type="body" sz="quarter" idx="22" hasCustomPrompt="1"/>
          </p:nvPr>
        </p:nvSpPr>
        <p:spPr>
          <a:xfrm>
            <a:off x="702739" y="4750056"/>
            <a:ext cx="3739076"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515" name="Picture Placeholder 2"/>
          <p:cNvSpPr/>
          <p:nvPr>
            <p:ph type="pic" sz="half" idx="23"/>
          </p:nvPr>
        </p:nvSpPr>
        <p:spPr>
          <a:xfrm>
            <a:off x="4622805" y="790224"/>
            <a:ext cx="3725330" cy="3375377"/>
          </a:xfrm>
          <a:prstGeom prst="rect">
            <a:avLst/>
          </a:prstGeom>
        </p:spPr>
        <p:txBody>
          <a:bodyPr lIns="91439" rIns="91439"/>
          <a:lstStyle/>
          <a:p>
            <a:pPr/>
          </a:p>
        </p:txBody>
      </p:sp>
      <p:sp>
        <p:nvSpPr>
          <p:cNvPr id="516" name="Text Placeholder 5"/>
          <p:cNvSpPr/>
          <p:nvPr>
            <p:ph type="body" sz="quarter" idx="24" hasCustomPrompt="1"/>
          </p:nvPr>
        </p:nvSpPr>
        <p:spPr>
          <a:xfrm>
            <a:off x="4622805" y="4151741"/>
            <a:ext cx="3739075" cy="397682"/>
          </a:xfrm>
          <a:prstGeom prst="rect">
            <a:avLst/>
          </a:prstGeom>
          <a:solidFill>
            <a:schemeClr val="accent2"/>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17" name="Text Placeholder 5"/>
          <p:cNvSpPr/>
          <p:nvPr>
            <p:ph type="body" sz="quarter" idx="25" hasCustomPrompt="1"/>
          </p:nvPr>
        </p:nvSpPr>
        <p:spPr>
          <a:xfrm>
            <a:off x="4622805" y="4750056"/>
            <a:ext cx="3739075"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5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 = Two images 2">
    <p:spTree>
      <p:nvGrpSpPr>
        <p:cNvPr id="1" name=""/>
        <p:cNvGrpSpPr/>
        <p:nvPr/>
      </p:nvGrpSpPr>
      <p:grpSpPr>
        <a:xfrm>
          <a:off x="0" y="0"/>
          <a:ext cx="0" cy="0"/>
          <a:chOff x="0" y="0"/>
          <a:chExt cx="0" cy="0"/>
        </a:xfrm>
      </p:grpSpPr>
      <p:sp>
        <p:nvSpPr>
          <p:cNvPr id="525" name="Picture Placeholder 2"/>
          <p:cNvSpPr/>
          <p:nvPr>
            <p:ph type="pic" sz="half" idx="21"/>
          </p:nvPr>
        </p:nvSpPr>
        <p:spPr>
          <a:xfrm>
            <a:off x="702740" y="790224"/>
            <a:ext cx="5198529" cy="3375377"/>
          </a:xfrm>
          <a:prstGeom prst="rect">
            <a:avLst/>
          </a:prstGeom>
        </p:spPr>
        <p:txBody>
          <a:bodyPr lIns="91439" rIns="91439"/>
          <a:lstStyle/>
          <a:p>
            <a:pPr/>
          </a:p>
        </p:txBody>
      </p:sp>
      <p:sp>
        <p:nvSpPr>
          <p:cNvPr id="526" name="Body Level One…"/>
          <p:cNvSpPr txBox="1"/>
          <p:nvPr>
            <p:ph type="body" sz="quarter" idx="1" hasCustomPrompt="1"/>
          </p:nvPr>
        </p:nvSpPr>
        <p:spPr>
          <a:xfrm>
            <a:off x="702738" y="4163031"/>
            <a:ext cx="5217710" cy="397682"/>
          </a:xfrm>
          <a:prstGeom prst="rect">
            <a:avLst/>
          </a:prstGeom>
          <a:solidFill>
            <a:schemeClr val="accent1"/>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527" name="Text Placeholder 5"/>
          <p:cNvSpPr/>
          <p:nvPr>
            <p:ph type="body" sz="quarter" idx="22" hasCustomPrompt="1"/>
          </p:nvPr>
        </p:nvSpPr>
        <p:spPr>
          <a:xfrm>
            <a:off x="702738" y="4750056"/>
            <a:ext cx="5217710"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528" name="Picture Placeholder 2"/>
          <p:cNvSpPr/>
          <p:nvPr>
            <p:ph type="pic" sz="quarter" idx="23"/>
          </p:nvPr>
        </p:nvSpPr>
        <p:spPr>
          <a:xfrm>
            <a:off x="6087533" y="790224"/>
            <a:ext cx="2294468" cy="3375377"/>
          </a:xfrm>
          <a:prstGeom prst="rect">
            <a:avLst/>
          </a:prstGeom>
        </p:spPr>
        <p:txBody>
          <a:bodyPr lIns="91439" rIns="91439"/>
          <a:lstStyle/>
          <a:p>
            <a:pPr/>
          </a:p>
        </p:txBody>
      </p:sp>
      <p:sp>
        <p:nvSpPr>
          <p:cNvPr id="529" name="Text Placeholder 5"/>
          <p:cNvSpPr/>
          <p:nvPr>
            <p:ph type="body" sz="quarter" idx="24" hasCustomPrompt="1"/>
          </p:nvPr>
        </p:nvSpPr>
        <p:spPr>
          <a:xfrm>
            <a:off x="6087533" y="4163031"/>
            <a:ext cx="2302934" cy="397682"/>
          </a:xfrm>
          <a:prstGeom prst="rect">
            <a:avLst/>
          </a:prstGeom>
          <a:solidFill>
            <a:schemeClr val="accent3"/>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30" name="Text Placeholder 5"/>
          <p:cNvSpPr/>
          <p:nvPr>
            <p:ph type="body" sz="quarter" idx="25" hasCustomPrompt="1"/>
          </p:nvPr>
        </p:nvSpPr>
        <p:spPr>
          <a:xfrm>
            <a:off x="6087533" y="4750056"/>
            <a:ext cx="2302934"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5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image">
    <p:spTree>
      <p:nvGrpSpPr>
        <p:cNvPr id="1" name=""/>
        <p:cNvGrpSpPr/>
        <p:nvPr/>
      </p:nvGrpSpPr>
      <p:grpSpPr>
        <a:xfrm>
          <a:off x="0" y="0"/>
          <a:ext cx="0" cy="0"/>
          <a:chOff x="0" y="0"/>
          <a:chExt cx="0" cy="0"/>
        </a:xfrm>
      </p:grpSpPr>
      <p:sp>
        <p:nvSpPr>
          <p:cNvPr id="51" name="Picture Placeholder 2"/>
          <p:cNvSpPr/>
          <p:nvPr>
            <p:ph type="pic" idx="21"/>
          </p:nvPr>
        </p:nvSpPr>
        <p:spPr>
          <a:xfrm>
            <a:off x="0" y="0"/>
            <a:ext cx="9144000" cy="6858000"/>
          </a:xfrm>
          <a:prstGeom prst="rect">
            <a:avLst/>
          </a:prstGeom>
        </p:spPr>
        <p:txBody>
          <a:bodyPr lIns="91439" rIns="91439"/>
          <a:lstStyle/>
          <a:p>
            <a:pPr/>
          </a:p>
        </p:txBody>
      </p:sp>
      <p:sp>
        <p:nvSpPr>
          <p:cNvPr id="52" name="title example here"/>
          <p:cNvSpPr txBox="1"/>
          <p:nvPr>
            <p:ph type="title" hasCustomPrompt="1"/>
          </p:nvPr>
        </p:nvSpPr>
        <p:spPr>
          <a:xfrm>
            <a:off x="685801" y="1476848"/>
            <a:ext cx="2717801" cy="1887241"/>
          </a:xfrm>
          <a:prstGeom prst="rect">
            <a:avLst/>
          </a:prstGeom>
        </p:spPr>
        <p:txBody>
          <a:bodyPr lIns="34290" tIns="34290" rIns="34290" bIns="34290" anchor="t">
            <a:normAutofit fontScale="100000" lnSpcReduction="0"/>
          </a:bodyPr>
          <a:lstStyle>
            <a:lvl1pPr>
              <a:defRPr cap="all" sz="3300">
                <a:solidFill>
                  <a:srgbClr val="D9D9D9"/>
                </a:solidFill>
                <a:latin typeface="Lemon/Milk"/>
                <a:ea typeface="Lemon/Milk"/>
                <a:cs typeface="Lemon/Milk"/>
                <a:sym typeface="Lemon/Milk"/>
              </a:defRPr>
            </a:lvl1pPr>
          </a:lstStyle>
          <a:p>
            <a:pPr/>
            <a:r>
              <a:t>title example here</a:t>
            </a:r>
          </a:p>
        </p:txBody>
      </p:sp>
      <p:sp>
        <p:nvSpPr>
          <p:cNvPr id="53" name="Body Level One…"/>
          <p:cNvSpPr txBox="1"/>
          <p:nvPr>
            <p:ph type="body" sz="quarter" idx="1" hasCustomPrompt="1"/>
          </p:nvPr>
        </p:nvSpPr>
        <p:spPr>
          <a:xfrm>
            <a:off x="685801" y="3429230"/>
            <a:ext cx="2048935" cy="284795"/>
          </a:xfrm>
          <a:prstGeom prst="rect">
            <a:avLst/>
          </a:prstGeom>
        </p:spPr>
        <p:txBody>
          <a:bodyPr lIns="34290" tIns="34290" rIns="34290" bIns="34290">
            <a:normAutofit fontScale="100000" lnSpcReduction="0"/>
          </a:bodyPr>
          <a:lstStyle>
            <a:lvl1pPr marL="0" indent="0">
              <a:buSzTx/>
              <a:buFontTx/>
              <a:buNone/>
              <a:defRPr cap="all" sz="1200">
                <a:solidFill>
                  <a:srgbClr val="D9D9D9"/>
                </a:solidFill>
                <a:latin typeface="Lato Light"/>
                <a:ea typeface="Lato Light"/>
                <a:cs typeface="Lato Light"/>
                <a:sym typeface="Lato Light"/>
              </a:defRPr>
            </a:lvl1pPr>
            <a:lvl2pPr marL="480047" indent="-137156">
              <a:buFontTx/>
              <a:defRPr cap="all" sz="1200">
                <a:solidFill>
                  <a:srgbClr val="D9D9D9"/>
                </a:solidFill>
                <a:latin typeface="Lato Light"/>
                <a:ea typeface="Lato Light"/>
                <a:cs typeface="Lato Light"/>
                <a:sym typeface="Lato Light"/>
              </a:defRPr>
            </a:lvl2pPr>
            <a:lvl3pPr marL="832735" indent="-146953">
              <a:buFontTx/>
              <a:defRPr cap="all" sz="1200">
                <a:solidFill>
                  <a:srgbClr val="D9D9D9"/>
                </a:solidFill>
                <a:latin typeface="Lato Light"/>
                <a:ea typeface="Lato Light"/>
                <a:cs typeface="Lato Light"/>
                <a:sym typeface="Lato Light"/>
              </a:defRPr>
            </a:lvl3pPr>
            <a:lvl4pPr marL="1200119" indent="-171446">
              <a:buFontTx/>
              <a:defRPr cap="all" sz="1200">
                <a:solidFill>
                  <a:srgbClr val="D9D9D9"/>
                </a:solidFill>
                <a:latin typeface="Lato Light"/>
                <a:ea typeface="Lato Light"/>
                <a:cs typeface="Lato Light"/>
                <a:sym typeface="Lato Light"/>
              </a:defRPr>
            </a:lvl4pPr>
            <a:lvl5pPr marL="1543012" indent="-171446">
              <a:buFontTx/>
              <a:defRPr cap="all" sz="1200">
                <a:solidFill>
                  <a:srgbClr val="D9D9D9"/>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54" name="Straight Connector 2"/>
          <p:cNvSpPr/>
          <p:nvPr/>
        </p:nvSpPr>
        <p:spPr>
          <a:xfrm>
            <a:off x="685801" y="3364069"/>
            <a:ext cx="2074335" cy="1"/>
          </a:xfrm>
          <a:prstGeom prst="line">
            <a:avLst/>
          </a:prstGeom>
          <a:ln>
            <a:solidFill>
              <a:srgbClr val="BFBFBF"/>
            </a:solidFill>
          </a:ln>
        </p:spPr>
        <p:txBody>
          <a:bodyPr lIns="45719" rIns="45719"/>
          <a:lstStyle/>
          <a:p>
            <a:pP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Gal = Two images 3">
    <p:spTree>
      <p:nvGrpSpPr>
        <p:cNvPr id="1" name=""/>
        <p:cNvGrpSpPr/>
        <p:nvPr/>
      </p:nvGrpSpPr>
      <p:grpSpPr>
        <a:xfrm>
          <a:off x="0" y="0"/>
          <a:ext cx="0" cy="0"/>
          <a:chOff x="0" y="0"/>
          <a:chExt cx="0" cy="0"/>
        </a:xfrm>
      </p:grpSpPr>
      <p:sp>
        <p:nvSpPr>
          <p:cNvPr id="538" name="Picture Placeholder 2"/>
          <p:cNvSpPr/>
          <p:nvPr>
            <p:ph type="pic" sz="quarter" idx="21"/>
          </p:nvPr>
        </p:nvSpPr>
        <p:spPr>
          <a:xfrm>
            <a:off x="702740" y="790224"/>
            <a:ext cx="2294467" cy="3375377"/>
          </a:xfrm>
          <a:prstGeom prst="rect">
            <a:avLst/>
          </a:prstGeom>
        </p:spPr>
        <p:txBody>
          <a:bodyPr lIns="91439" rIns="91439"/>
          <a:lstStyle/>
          <a:p>
            <a:pPr/>
          </a:p>
        </p:txBody>
      </p:sp>
      <p:sp>
        <p:nvSpPr>
          <p:cNvPr id="539" name="Body Level One…"/>
          <p:cNvSpPr txBox="1"/>
          <p:nvPr>
            <p:ph type="body" sz="quarter" idx="1" hasCustomPrompt="1"/>
          </p:nvPr>
        </p:nvSpPr>
        <p:spPr>
          <a:xfrm>
            <a:off x="702738" y="4163031"/>
            <a:ext cx="2302934" cy="397682"/>
          </a:xfrm>
          <a:prstGeom prst="rect">
            <a:avLst/>
          </a:prstGeom>
          <a:solidFill>
            <a:schemeClr val="accent1"/>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540" name="Text Placeholder 5"/>
          <p:cNvSpPr/>
          <p:nvPr>
            <p:ph type="body" sz="quarter" idx="22" hasCustomPrompt="1"/>
          </p:nvPr>
        </p:nvSpPr>
        <p:spPr>
          <a:xfrm>
            <a:off x="702737" y="4750056"/>
            <a:ext cx="2302935"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541" name="Picture Placeholder 2"/>
          <p:cNvSpPr/>
          <p:nvPr>
            <p:ph type="pic" sz="half" idx="23"/>
          </p:nvPr>
        </p:nvSpPr>
        <p:spPr>
          <a:xfrm>
            <a:off x="3141135" y="790224"/>
            <a:ext cx="5240867" cy="3375377"/>
          </a:xfrm>
          <a:prstGeom prst="rect">
            <a:avLst/>
          </a:prstGeom>
        </p:spPr>
        <p:txBody>
          <a:bodyPr lIns="91439" rIns="91439"/>
          <a:lstStyle/>
          <a:p>
            <a:pPr/>
          </a:p>
        </p:txBody>
      </p:sp>
      <p:sp>
        <p:nvSpPr>
          <p:cNvPr id="542" name="Text Placeholder 5"/>
          <p:cNvSpPr/>
          <p:nvPr>
            <p:ph type="body" sz="quarter" idx="24" hasCustomPrompt="1"/>
          </p:nvPr>
        </p:nvSpPr>
        <p:spPr>
          <a:xfrm>
            <a:off x="3130263" y="4163031"/>
            <a:ext cx="5260205" cy="397682"/>
          </a:xfrm>
          <a:prstGeom prst="rect">
            <a:avLst/>
          </a:prstGeom>
          <a:solidFill>
            <a:schemeClr val="accent3"/>
          </a:solidFill>
        </p:spPr>
        <p:txBody>
          <a:bodyPr lIns="34290" tIns="34290" rIns="34290" bIns="34290" anchor="ctr">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43" name="Text Placeholder 5"/>
          <p:cNvSpPr/>
          <p:nvPr>
            <p:ph type="body" sz="quarter" idx="25" hasCustomPrompt="1"/>
          </p:nvPr>
        </p:nvSpPr>
        <p:spPr>
          <a:xfrm>
            <a:off x="3130263" y="4750056"/>
            <a:ext cx="5260205" cy="128949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 ibus vitae, euis mod non purus. Mae cenas ut lacus nec mauris feugiat tris tique et in metus. </a:t>
            </a:r>
          </a:p>
        </p:txBody>
      </p:sp>
      <p:sp>
        <p:nvSpPr>
          <p:cNvPr id="5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tile with text">
    <p:spTree>
      <p:nvGrpSpPr>
        <p:cNvPr id="1" name=""/>
        <p:cNvGrpSpPr/>
        <p:nvPr/>
      </p:nvGrpSpPr>
      <p:grpSpPr>
        <a:xfrm>
          <a:off x="0" y="0"/>
          <a:ext cx="0" cy="0"/>
          <a:chOff x="0" y="0"/>
          <a:chExt cx="0" cy="0"/>
        </a:xfrm>
      </p:grpSpPr>
      <p:sp>
        <p:nvSpPr>
          <p:cNvPr id="551" name="Rectangle 7"/>
          <p:cNvSpPr/>
          <p:nvPr/>
        </p:nvSpPr>
        <p:spPr>
          <a:xfrm>
            <a:off x="-1" y="1"/>
            <a:ext cx="2304002" cy="2291658"/>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552" name="Picture Placeholder 2"/>
          <p:cNvSpPr/>
          <p:nvPr>
            <p:ph type="pic" sz="quarter" idx="21"/>
          </p:nvPr>
        </p:nvSpPr>
        <p:spPr>
          <a:xfrm>
            <a:off x="2302933" y="0"/>
            <a:ext cx="2304001" cy="2291657"/>
          </a:xfrm>
          <a:prstGeom prst="rect">
            <a:avLst/>
          </a:prstGeom>
        </p:spPr>
        <p:txBody>
          <a:bodyPr lIns="91439" rIns="91439"/>
          <a:lstStyle/>
          <a:p>
            <a:pPr/>
          </a:p>
        </p:txBody>
      </p:sp>
      <p:sp>
        <p:nvSpPr>
          <p:cNvPr id="553" name="Rectangle 24"/>
          <p:cNvSpPr/>
          <p:nvPr/>
        </p:nvSpPr>
        <p:spPr>
          <a:xfrm>
            <a:off x="4605863" y="1"/>
            <a:ext cx="2304001" cy="2291658"/>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554" name="Picture Placeholder 2"/>
          <p:cNvSpPr/>
          <p:nvPr>
            <p:ph type="pic" sz="quarter" idx="22"/>
          </p:nvPr>
        </p:nvSpPr>
        <p:spPr>
          <a:xfrm>
            <a:off x="6900333" y="-2"/>
            <a:ext cx="2243667" cy="2291658"/>
          </a:xfrm>
          <a:prstGeom prst="rect">
            <a:avLst/>
          </a:prstGeom>
        </p:spPr>
        <p:txBody>
          <a:bodyPr lIns="91439" rIns="91439"/>
          <a:lstStyle/>
          <a:p>
            <a:pPr/>
          </a:p>
        </p:txBody>
      </p:sp>
      <p:sp>
        <p:nvSpPr>
          <p:cNvPr id="555" name="Picture Placeholder 2"/>
          <p:cNvSpPr/>
          <p:nvPr>
            <p:ph type="pic" sz="quarter" idx="23"/>
          </p:nvPr>
        </p:nvSpPr>
        <p:spPr>
          <a:xfrm>
            <a:off x="0" y="2274697"/>
            <a:ext cx="2304001" cy="2352002"/>
          </a:xfrm>
          <a:prstGeom prst="rect">
            <a:avLst/>
          </a:prstGeom>
        </p:spPr>
        <p:txBody>
          <a:bodyPr lIns="91439" rIns="91439"/>
          <a:lstStyle/>
          <a:p>
            <a:pPr/>
          </a:p>
        </p:txBody>
      </p:sp>
      <p:sp>
        <p:nvSpPr>
          <p:cNvPr id="556" name="Rectangle 30"/>
          <p:cNvSpPr/>
          <p:nvPr/>
        </p:nvSpPr>
        <p:spPr>
          <a:xfrm>
            <a:off x="2294465" y="2274697"/>
            <a:ext cx="2304002" cy="2352002"/>
          </a:xfrm>
          <a:prstGeom prst="rect">
            <a:avLst/>
          </a:prstGeom>
          <a:solidFill>
            <a:schemeClr val="accent3"/>
          </a:solidFill>
          <a:ln w="12700">
            <a:miter lim="400000"/>
          </a:ln>
        </p:spPr>
        <p:txBody>
          <a:bodyPr lIns="45719" rIns="45719" anchor="ctr"/>
          <a:lstStyle/>
          <a:p>
            <a:pPr algn="ctr">
              <a:defRPr>
                <a:solidFill>
                  <a:srgbClr val="FFFFFF"/>
                </a:solidFill>
              </a:defRPr>
            </a:pPr>
          </a:p>
        </p:txBody>
      </p:sp>
      <p:sp>
        <p:nvSpPr>
          <p:cNvPr id="557" name="Picture Placeholder 2"/>
          <p:cNvSpPr/>
          <p:nvPr>
            <p:ph type="pic" sz="quarter" idx="24"/>
          </p:nvPr>
        </p:nvSpPr>
        <p:spPr>
          <a:xfrm>
            <a:off x="4597398" y="2274697"/>
            <a:ext cx="2304001" cy="2352002"/>
          </a:xfrm>
          <a:prstGeom prst="rect">
            <a:avLst/>
          </a:prstGeom>
        </p:spPr>
        <p:txBody>
          <a:bodyPr lIns="91439" rIns="91439"/>
          <a:lstStyle/>
          <a:p>
            <a:pPr/>
          </a:p>
        </p:txBody>
      </p:sp>
      <p:sp>
        <p:nvSpPr>
          <p:cNvPr id="558" name="Rectangle 32"/>
          <p:cNvSpPr/>
          <p:nvPr/>
        </p:nvSpPr>
        <p:spPr>
          <a:xfrm>
            <a:off x="6900329" y="2274697"/>
            <a:ext cx="2243671" cy="2352002"/>
          </a:xfrm>
          <a:prstGeom prst="rect">
            <a:avLst/>
          </a:prstGeom>
          <a:solidFill>
            <a:schemeClr val="accent4"/>
          </a:solidFill>
          <a:ln w="12700">
            <a:miter lim="400000"/>
          </a:ln>
        </p:spPr>
        <p:txBody>
          <a:bodyPr lIns="45719" rIns="45719" anchor="ctr"/>
          <a:lstStyle/>
          <a:p>
            <a:pPr algn="ctr">
              <a:defRPr>
                <a:solidFill>
                  <a:srgbClr val="FFFFFF"/>
                </a:solidFill>
              </a:defRPr>
            </a:pPr>
          </a:p>
        </p:txBody>
      </p:sp>
      <p:sp>
        <p:nvSpPr>
          <p:cNvPr id="559" name="Rectangle 45"/>
          <p:cNvSpPr/>
          <p:nvPr/>
        </p:nvSpPr>
        <p:spPr>
          <a:xfrm>
            <a:off x="-1" y="4622789"/>
            <a:ext cx="2304002" cy="2291657"/>
          </a:xfrm>
          <a:prstGeom prst="rect">
            <a:avLst/>
          </a:prstGeom>
          <a:solidFill>
            <a:schemeClr val="accent5"/>
          </a:solidFill>
          <a:ln w="12700">
            <a:miter lim="400000"/>
          </a:ln>
        </p:spPr>
        <p:txBody>
          <a:bodyPr lIns="45719" rIns="45719" anchor="ctr"/>
          <a:lstStyle/>
          <a:p>
            <a:pPr algn="ctr">
              <a:defRPr>
                <a:solidFill>
                  <a:srgbClr val="FFFFFF"/>
                </a:solidFill>
              </a:defRPr>
            </a:pPr>
          </a:p>
        </p:txBody>
      </p:sp>
      <p:sp>
        <p:nvSpPr>
          <p:cNvPr id="560" name="Picture Placeholder 2"/>
          <p:cNvSpPr/>
          <p:nvPr>
            <p:ph type="pic" sz="quarter" idx="25"/>
          </p:nvPr>
        </p:nvSpPr>
        <p:spPr>
          <a:xfrm>
            <a:off x="2294465" y="4622789"/>
            <a:ext cx="2304002" cy="2291657"/>
          </a:xfrm>
          <a:prstGeom prst="rect">
            <a:avLst/>
          </a:prstGeom>
        </p:spPr>
        <p:txBody>
          <a:bodyPr lIns="91439" rIns="91439"/>
          <a:lstStyle/>
          <a:p>
            <a:pPr/>
          </a:p>
        </p:txBody>
      </p:sp>
      <p:sp>
        <p:nvSpPr>
          <p:cNvPr id="561" name="Rectangle 47"/>
          <p:cNvSpPr/>
          <p:nvPr/>
        </p:nvSpPr>
        <p:spPr>
          <a:xfrm>
            <a:off x="4597396" y="4622789"/>
            <a:ext cx="2304001" cy="2291657"/>
          </a:xfrm>
          <a:prstGeom prst="rect">
            <a:avLst/>
          </a:prstGeom>
          <a:solidFill>
            <a:schemeClr val="accent6"/>
          </a:solidFill>
          <a:ln w="12700">
            <a:miter lim="400000"/>
          </a:ln>
        </p:spPr>
        <p:txBody>
          <a:bodyPr lIns="45719" rIns="45719" anchor="ctr"/>
          <a:lstStyle/>
          <a:p>
            <a:pPr algn="ctr">
              <a:defRPr>
                <a:solidFill>
                  <a:srgbClr val="FFFFFF"/>
                </a:solidFill>
              </a:defRPr>
            </a:pPr>
          </a:p>
        </p:txBody>
      </p:sp>
      <p:sp>
        <p:nvSpPr>
          <p:cNvPr id="562" name="Picture Placeholder 2"/>
          <p:cNvSpPr/>
          <p:nvPr>
            <p:ph type="pic" sz="quarter" idx="26"/>
          </p:nvPr>
        </p:nvSpPr>
        <p:spPr>
          <a:xfrm>
            <a:off x="6900333" y="4622789"/>
            <a:ext cx="2243667" cy="2291657"/>
          </a:xfrm>
          <a:prstGeom prst="rect">
            <a:avLst/>
          </a:prstGeom>
        </p:spPr>
        <p:txBody>
          <a:bodyPr lIns="91439" rIns="91439"/>
          <a:lstStyle/>
          <a:p>
            <a:pPr/>
          </a:p>
        </p:txBody>
      </p:sp>
      <p:sp>
        <p:nvSpPr>
          <p:cNvPr id="563" name="Body Level One…"/>
          <p:cNvSpPr txBox="1"/>
          <p:nvPr>
            <p:ph type="body" sz="quarter" idx="1" hasCustomPrompt="1"/>
          </p:nvPr>
        </p:nvSpPr>
        <p:spPr>
          <a:xfrm>
            <a:off x="296337" y="640916"/>
            <a:ext cx="1761068"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564" name="Text Placeholder 5"/>
          <p:cNvSpPr/>
          <p:nvPr>
            <p:ph type="body" sz="quarter" idx="27" hasCustomPrompt="1"/>
          </p:nvPr>
        </p:nvSpPr>
        <p:spPr>
          <a:xfrm>
            <a:off x="296338" y="934422"/>
            <a:ext cx="1761066"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565" name="Text Placeholder 5"/>
          <p:cNvSpPr/>
          <p:nvPr>
            <p:ph type="body" sz="quarter" idx="28" hasCustomPrompt="1"/>
          </p:nvPr>
        </p:nvSpPr>
        <p:spPr>
          <a:xfrm>
            <a:off x="4868338" y="640916"/>
            <a:ext cx="1761067"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66" name="Text Placeholder 5"/>
          <p:cNvSpPr/>
          <p:nvPr>
            <p:ph type="body" sz="quarter" idx="29" hasCustomPrompt="1"/>
          </p:nvPr>
        </p:nvSpPr>
        <p:spPr>
          <a:xfrm>
            <a:off x="4868338" y="934422"/>
            <a:ext cx="1761067"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567" name="Text Placeholder 5"/>
          <p:cNvSpPr/>
          <p:nvPr>
            <p:ph type="body" sz="quarter" idx="30" hasCustomPrompt="1"/>
          </p:nvPr>
        </p:nvSpPr>
        <p:spPr>
          <a:xfrm>
            <a:off x="2607737" y="2966429"/>
            <a:ext cx="1761067"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68" name="Text Placeholder 5"/>
          <p:cNvSpPr/>
          <p:nvPr>
            <p:ph type="body" sz="quarter" idx="31" hasCustomPrompt="1"/>
          </p:nvPr>
        </p:nvSpPr>
        <p:spPr>
          <a:xfrm>
            <a:off x="2607737" y="3259933"/>
            <a:ext cx="1761067"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569" name="Text Placeholder 5"/>
          <p:cNvSpPr/>
          <p:nvPr>
            <p:ph type="body" sz="quarter" idx="32" hasCustomPrompt="1"/>
          </p:nvPr>
        </p:nvSpPr>
        <p:spPr>
          <a:xfrm>
            <a:off x="7179737" y="2966429"/>
            <a:ext cx="1761067"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70" name="Text Placeholder 5"/>
          <p:cNvSpPr/>
          <p:nvPr>
            <p:ph type="body" sz="quarter" idx="33" hasCustomPrompt="1"/>
          </p:nvPr>
        </p:nvSpPr>
        <p:spPr>
          <a:xfrm>
            <a:off x="7179737" y="3259933"/>
            <a:ext cx="1761067"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571" name="Text Placeholder 5"/>
          <p:cNvSpPr/>
          <p:nvPr>
            <p:ph type="body" sz="quarter" idx="34" hasCustomPrompt="1"/>
          </p:nvPr>
        </p:nvSpPr>
        <p:spPr>
          <a:xfrm>
            <a:off x="296338" y="5258072"/>
            <a:ext cx="1761066"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72" name="Text Placeholder 5"/>
          <p:cNvSpPr/>
          <p:nvPr>
            <p:ph type="body" sz="quarter" idx="35" hasCustomPrompt="1"/>
          </p:nvPr>
        </p:nvSpPr>
        <p:spPr>
          <a:xfrm>
            <a:off x="296338" y="5551578"/>
            <a:ext cx="1761066"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573" name="Text Placeholder 5"/>
          <p:cNvSpPr/>
          <p:nvPr>
            <p:ph type="body" sz="quarter" idx="36" hasCustomPrompt="1"/>
          </p:nvPr>
        </p:nvSpPr>
        <p:spPr>
          <a:xfrm>
            <a:off x="4859871" y="5258072"/>
            <a:ext cx="1761067"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74" name="Text Placeholder 5"/>
          <p:cNvSpPr/>
          <p:nvPr>
            <p:ph type="body" sz="quarter" idx="37" hasCustomPrompt="1"/>
          </p:nvPr>
        </p:nvSpPr>
        <p:spPr>
          <a:xfrm>
            <a:off x="4859871" y="5551578"/>
            <a:ext cx="1761067"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5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Photo tile with text">
    <p:spTree>
      <p:nvGrpSpPr>
        <p:cNvPr id="1" name=""/>
        <p:cNvGrpSpPr/>
        <p:nvPr/>
      </p:nvGrpSpPr>
      <p:grpSpPr>
        <a:xfrm>
          <a:off x="0" y="0"/>
          <a:ext cx="0" cy="0"/>
          <a:chOff x="0" y="0"/>
          <a:chExt cx="0" cy="0"/>
        </a:xfrm>
      </p:grpSpPr>
      <p:sp>
        <p:nvSpPr>
          <p:cNvPr id="582" name="Rectangle 7"/>
          <p:cNvSpPr/>
          <p:nvPr/>
        </p:nvSpPr>
        <p:spPr>
          <a:xfrm>
            <a:off x="0" y="1"/>
            <a:ext cx="4597400" cy="2291658"/>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583" name="Picture Placeholder 2"/>
          <p:cNvSpPr/>
          <p:nvPr>
            <p:ph type="pic" sz="quarter" idx="21"/>
          </p:nvPr>
        </p:nvSpPr>
        <p:spPr>
          <a:xfrm>
            <a:off x="4588933" y="0"/>
            <a:ext cx="4555068" cy="2291657"/>
          </a:xfrm>
          <a:prstGeom prst="rect">
            <a:avLst/>
          </a:prstGeom>
        </p:spPr>
        <p:txBody>
          <a:bodyPr lIns="91439" rIns="91439"/>
          <a:lstStyle/>
          <a:p>
            <a:pPr/>
          </a:p>
        </p:txBody>
      </p:sp>
      <p:sp>
        <p:nvSpPr>
          <p:cNvPr id="584" name="Picture Placeholder 2"/>
          <p:cNvSpPr/>
          <p:nvPr>
            <p:ph type="pic" sz="quarter" idx="22"/>
          </p:nvPr>
        </p:nvSpPr>
        <p:spPr>
          <a:xfrm>
            <a:off x="0" y="2274697"/>
            <a:ext cx="2304001" cy="2352002"/>
          </a:xfrm>
          <a:prstGeom prst="rect">
            <a:avLst/>
          </a:prstGeom>
        </p:spPr>
        <p:txBody>
          <a:bodyPr lIns="91439" rIns="91439"/>
          <a:lstStyle/>
          <a:p>
            <a:pPr/>
          </a:p>
        </p:txBody>
      </p:sp>
      <p:sp>
        <p:nvSpPr>
          <p:cNvPr id="585" name="Rectangle 30"/>
          <p:cNvSpPr/>
          <p:nvPr/>
        </p:nvSpPr>
        <p:spPr>
          <a:xfrm>
            <a:off x="2294466" y="2274697"/>
            <a:ext cx="4614334" cy="2352002"/>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586" name="Body Level One…"/>
          <p:cNvSpPr txBox="1"/>
          <p:nvPr>
            <p:ph type="body" sz="quarter" idx="1" hasCustomPrompt="1"/>
          </p:nvPr>
        </p:nvSpPr>
        <p:spPr>
          <a:xfrm>
            <a:off x="296337" y="607050"/>
            <a:ext cx="3962398"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587" name="Text Placeholder 5"/>
          <p:cNvSpPr/>
          <p:nvPr>
            <p:ph type="body" sz="quarter" idx="23" hasCustomPrompt="1"/>
          </p:nvPr>
        </p:nvSpPr>
        <p:spPr>
          <a:xfrm>
            <a:off x="296338" y="900555"/>
            <a:ext cx="3962397"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588" name="Rectangle 34"/>
          <p:cNvSpPr/>
          <p:nvPr/>
        </p:nvSpPr>
        <p:spPr>
          <a:xfrm>
            <a:off x="0" y="4622793"/>
            <a:ext cx="4597400" cy="2291657"/>
          </a:xfrm>
          <a:prstGeom prst="rect">
            <a:avLst/>
          </a:prstGeom>
          <a:solidFill>
            <a:schemeClr val="accent5"/>
          </a:solidFill>
          <a:ln w="12700">
            <a:miter lim="400000"/>
          </a:ln>
        </p:spPr>
        <p:txBody>
          <a:bodyPr lIns="45719" rIns="45719" anchor="ctr"/>
          <a:lstStyle/>
          <a:p>
            <a:pPr algn="ctr">
              <a:defRPr>
                <a:solidFill>
                  <a:srgbClr val="FFFFFF"/>
                </a:solidFill>
              </a:defRPr>
            </a:pPr>
          </a:p>
        </p:txBody>
      </p:sp>
      <p:sp>
        <p:nvSpPr>
          <p:cNvPr id="589" name="Picture Placeholder 2"/>
          <p:cNvSpPr/>
          <p:nvPr>
            <p:ph type="pic" sz="quarter" idx="24"/>
          </p:nvPr>
        </p:nvSpPr>
        <p:spPr>
          <a:xfrm>
            <a:off x="4588933" y="4622791"/>
            <a:ext cx="4555068" cy="2291657"/>
          </a:xfrm>
          <a:prstGeom prst="rect">
            <a:avLst/>
          </a:prstGeom>
        </p:spPr>
        <p:txBody>
          <a:bodyPr lIns="91439" rIns="91439"/>
          <a:lstStyle/>
          <a:p>
            <a:pPr/>
          </a:p>
        </p:txBody>
      </p:sp>
      <p:sp>
        <p:nvSpPr>
          <p:cNvPr id="590" name="Text Placeholder 5"/>
          <p:cNvSpPr/>
          <p:nvPr>
            <p:ph type="body" sz="quarter" idx="25" hasCustomPrompt="1"/>
          </p:nvPr>
        </p:nvSpPr>
        <p:spPr>
          <a:xfrm>
            <a:off x="1219200" y="5229842"/>
            <a:ext cx="3039535" cy="284795"/>
          </a:xfrm>
          <a:prstGeom prst="rect">
            <a:avLst/>
          </a:prstGeom>
        </p:spPr>
        <p:txBody>
          <a:bodyPr lIns="34290" tIns="34290" rIns="34290" bIns="34290">
            <a:normAutofit fontScale="100000" lnSpcReduction="0"/>
          </a:bodyPr>
          <a:lstStyle>
            <a:lvl1pPr marL="0" indent="0">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591" name="Text Placeholder 5"/>
          <p:cNvSpPr/>
          <p:nvPr>
            <p:ph type="body" sz="quarter" idx="26" hasCustomPrompt="1"/>
          </p:nvPr>
        </p:nvSpPr>
        <p:spPr>
          <a:xfrm>
            <a:off x="1219200" y="5523346"/>
            <a:ext cx="3039535" cy="860516"/>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592" name="Picture Placeholder 2"/>
          <p:cNvSpPr/>
          <p:nvPr>
            <p:ph type="pic" sz="quarter" idx="27"/>
          </p:nvPr>
        </p:nvSpPr>
        <p:spPr>
          <a:xfrm>
            <a:off x="6899271" y="2274697"/>
            <a:ext cx="2244732" cy="2352002"/>
          </a:xfrm>
          <a:prstGeom prst="rect">
            <a:avLst/>
          </a:prstGeom>
        </p:spPr>
        <p:txBody>
          <a:bodyPr lIns="91439" rIns="91439"/>
          <a:lstStyle/>
          <a:p>
            <a:pPr/>
          </a:p>
        </p:txBody>
      </p:sp>
      <p:sp>
        <p:nvSpPr>
          <p:cNvPr id="5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riple icon left">
    <p:spTree>
      <p:nvGrpSpPr>
        <p:cNvPr id="1" name=""/>
        <p:cNvGrpSpPr/>
        <p:nvPr/>
      </p:nvGrpSpPr>
      <p:grpSpPr>
        <a:xfrm>
          <a:off x="0" y="0"/>
          <a:ext cx="0" cy="0"/>
          <a:chOff x="0" y="0"/>
          <a:chExt cx="0" cy="0"/>
        </a:xfrm>
      </p:grpSpPr>
      <p:sp>
        <p:nvSpPr>
          <p:cNvPr id="600" name="Rectangle 5"/>
          <p:cNvSpPr/>
          <p:nvPr/>
        </p:nvSpPr>
        <p:spPr>
          <a:xfrm>
            <a:off x="0" y="-1"/>
            <a:ext cx="2472269" cy="6880581"/>
          </a:xfrm>
          <a:prstGeom prst="rect">
            <a:avLst/>
          </a:prstGeom>
          <a:solidFill>
            <a:schemeClr val="accent5"/>
          </a:solidFill>
          <a:ln w="12700">
            <a:miter lim="400000"/>
          </a:ln>
        </p:spPr>
        <p:txBody>
          <a:bodyPr lIns="45719" rIns="45719" anchor="ctr"/>
          <a:lstStyle/>
          <a:p>
            <a:pPr algn="ctr">
              <a:defRPr>
                <a:solidFill>
                  <a:srgbClr val="FFFFFF"/>
                </a:solidFill>
              </a:defRPr>
            </a:pPr>
          </a:p>
        </p:txBody>
      </p:sp>
      <p:sp>
        <p:nvSpPr>
          <p:cNvPr id="601" name="title example here"/>
          <p:cNvSpPr txBox="1"/>
          <p:nvPr>
            <p:ph type="title" hasCustomPrompt="1"/>
          </p:nvPr>
        </p:nvSpPr>
        <p:spPr>
          <a:xfrm>
            <a:off x="5579533" y="1589767"/>
            <a:ext cx="2717801" cy="453525"/>
          </a:xfrm>
          <a:prstGeom prst="rect">
            <a:avLst/>
          </a:prstGeom>
        </p:spPr>
        <p:txBody>
          <a:bodyPr lIns="34290" tIns="34290" rIns="34290" bIns="34290" anchor="t">
            <a:normAutofit fontScale="100000" lnSpcReduction="0"/>
          </a:bodyPr>
          <a:lstStyle>
            <a:lvl1pPr>
              <a:defRPr cap="all" sz="2000">
                <a:solidFill>
                  <a:srgbClr val="404040"/>
                </a:solidFill>
                <a:latin typeface="Lemon/Milk"/>
                <a:ea typeface="Lemon/Milk"/>
                <a:cs typeface="Lemon/Milk"/>
                <a:sym typeface="Lemon/Milk"/>
              </a:defRPr>
            </a:lvl1pPr>
          </a:lstStyle>
          <a:p>
            <a:pPr/>
            <a:r>
              <a:t>title example here</a:t>
            </a:r>
          </a:p>
        </p:txBody>
      </p:sp>
      <p:sp>
        <p:nvSpPr>
          <p:cNvPr id="602" name="Body Level One…"/>
          <p:cNvSpPr txBox="1"/>
          <p:nvPr>
            <p:ph type="body" sz="quarter" idx="1" hasCustomPrompt="1"/>
          </p:nvPr>
        </p:nvSpPr>
        <p:spPr>
          <a:xfrm>
            <a:off x="5579533" y="3959838"/>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404040"/>
                </a:solidFill>
                <a:latin typeface="Lato Black"/>
                <a:ea typeface="Lato Black"/>
                <a:cs typeface="Lato Black"/>
                <a:sym typeface="Lato Black"/>
              </a:defRPr>
            </a:lvl1pPr>
            <a:lvl2pPr marL="445758" indent="-102867">
              <a:buFontTx/>
              <a:defRPr cap="all" sz="900">
                <a:solidFill>
                  <a:srgbClr val="404040"/>
                </a:solidFill>
                <a:latin typeface="Lato Black"/>
                <a:ea typeface="Lato Black"/>
                <a:cs typeface="Lato Black"/>
                <a:sym typeface="Lato Black"/>
              </a:defRPr>
            </a:lvl2pPr>
            <a:lvl3pPr marL="795997" indent="-110215">
              <a:buFontTx/>
              <a:defRPr cap="all" sz="900">
                <a:solidFill>
                  <a:srgbClr val="404040"/>
                </a:solidFill>
                <a:latin typeface="Lato Black"/>
                <a:ea typeface="Lato Black"/>
                <a:cs typeface="Lato Black"/>
                <a:sym typeface="Lato Black"/>
              </a:defRPr>
            </a:lvl3pPr>
            <a:lvl4pPr marL="1157258" indent="-128584">
              <a:buFontTx/>
              <a:defRPr cap="all" sz="900">
                <a:solidFill>
                  <a:srgbClr val="404040"/>
                </a:solidFill>
                <a:latin typeface="Lato Black"/>
                <a:ea typeface="Lato Black"/>
                <a:cs typeface="Lato Black"/>
                <a:sym typeface="Lato Black"/>
              </a:defRPr>
            </a:lvl4pPr>
            <a:lvl5pPr marL="1500150" indent="-128584">
              <a:buFontTx/>
              <a:defRPr cap="all" sz="900">
                <a:solidFill>
                  <a:srgbClr val="404040"/>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603" name="Text Placeholder 5"/>
          <p:cNvSpPr/>
          <p:nvPr>
            <p:ph type="body" sz="quarter" idx="21" hasCustomPrompt="1"/>
          </p:nvPr>
        </p:nvSpPr>
        <p:spPr>
          <a:xfrm>
            <a:off x="5579533" y="4366235"/>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04" name="Text Placeholder 5"/>
          <p:cNvSpPr/>
          <p:nvPr>
            <p:ph type="body" sz="quarter" idx="22" hasCustomPrompt="1"/>
          </p:nvPr>
        </p:nvSpPr>
        <p:spPr>
          <a:xfrm>
            <a:off x="5579533" y="2164901"/>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05" name="Picture Placeholder 2"/>
          <p:cNvSpPr/>
          <p:nvPr>
            <p:ph type="pic" sz="half" idx="23"/>
          </p:nvPr>
        </p:nvSpPr>
        <p:spPr>
          <a:xfrm>
            <a:off x="2463800" y="0"/>
            <a:ext cx="2133601" cy="6858000"/>
          </a:xfrm>
          <a:prstGeom prst="rect">
            <a:avLst/>
          </a:prstGeom>
        </p:spPr>
        <p:txBody>
          <a:bodyPr lIns="91439" rIns="91439"/>
          <a:lstStyle/>
          <a:p>
            <a:pPr/>
          </a:p>
        </p:txBody>
      </p:sp>
      <p:sp>
        <p:nvSpPr>
          <p:cNvPr id="6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alf frame with text right">
    <p:spTree>
      <p:nvGrpSpPr>
        <p:cNvPr id="1" name=""/>
        <p:cNvGrpSpPr/>
        <p:nvPr/>
      </p:nvGrpSpPr>
      <p:grpSpPr>
        <a:xfrm>
          <a:off x="0" y="0"/>
          <a:ext cx="0" cy="0"/>
          <a:chOff x="0" y="0"/>
          <a:chExt cx="0" cy="0"/>
        </a:xfrm>
      </p:grpSpPr>
      <p:sp>
        <p:nvSpPr>
          <p:cNvPr id="613" name="Rectangle 5"/>
          <p:cNvSpPr/>
          <p:nvPr/>
        </p:nvSpPr>
        <p:spPr>
          <a:xfrm>
            <a:off x="2" y="-1"/>
            <a:ext cx="4605867" cy="6880581"/>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614" name="title example here"/>
          <p:cNvSpPr txBox="1"/>
          <p:nvPr>
            <p:ph type="title" hasCustomPrompt="1"/>
          </p:nvPr>
        </p:nvSpPr>
        <p:spPr>
          <a:xfrm>
            <a:off x="5579533" y="1589767"/>
            <a:ext cx="2717801" cy="453525"/>
          </a:xfrm>
          <a:prstGeom prst="rect">
            <a:avLst/>
          </a:prstGeom>
        </p:spPr>
        <p:txBody>
          <a:bodyPr lIns="34290" tIns="34290" rIns="34290" bIns="34290" anchor="t">
            <a:normAutofit fontScale="100000" lnSpcReduction="0"/>
          </a:bodyPr>
          <a:lstStyle>
            <a:lvl1pPr>
              <a:defRPr cap="all" sz="2000">
                <a:solidFill>
                  <a:srgbClr val="404040"/>
                </a:solidFill>
                <a:latin typeface="Lemon/Milk"/>
                <a:ea typeface="Lemon/Milk"/>
                <a:cs typeface="Lemon/Milk"/>
                <a:sym typeface="Lemon/Milk"/>
              </a:defRPr>
            </a:lvl1pPr>
          </a:lstStyle>
          <a:p>
            <a:pPr/>
            <a:r>
              <a:t>title example here</a:t>
            </a:r>
          </a:p>
        </p:txBody>
      </p:sp>
      <p:sp>
        <p:nvSpPr>
          <p:cNvPr id="615" name="Body Level One…"/>
          <p:cNvSpPr txBox="1"/>
          <p:nvPr>
            <p:ph type="body" sz="quarter" idx="1" hasCustomPrompt="1"/>
          </p:nvPr>
        </p:nvSpPr>
        <p:spPr>
          <a:xfrm>
            <a:off x="5579533" y="3959838"/>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404040"/>
                </a:solidFill>
                <a:latin typeface="Lato Black"/>
                <a:ea typeface="Lato Black"/>
                <a:cs typeface="Lato Black"/>
                <a:sym typeface="Lato Black"/>
              </a:defRPr>
            </a:lvl1pPr>
            <a:lvl2pPr marL="445758" indent="-102867">
              <a:buFontTx/>
              <a:defRPr cap="all" sz="900">
                <a:solidFill>
                  <a:srgbClr val="404040"/>
                </a:solidFill>
                <a:latin typeface="Lato Black"/>
                <a:ea typeface="Lato Black"/>
                <a:cs typeface="Lato Black"/>
                <a:sym typeface="Lato Black"/>
              </a:defRPr>
            </a:lvl2pPr>
            <a:lvl3pPr marL="795997" indent="-110215">
              <a:buFontTx/>
              <a:defRPr cap="all" sz="900">
                <a:solidFill>
                  <a:srgbClr val="404040"/>
                </a:solidFill>
                <a:latin typeface="Lato Black"/>
                <a:ea typeface="Lato Black"/>
                <a:cs typeface="Lato Black"/>
                <a:sym typeface="Lato Black"/>
              </a:defRPr>
            </a:lvl3pPr>
            <a:lvl4pPr marL="1157258" indent="-128584">
              <a:buFontTx/>
              <a:defRPr cap="all" sz="900">
                <a:solidFill>
                  <a:srgbClr val="404040"/>
                </a:solidFill>
                <a:latin typeface="Lato Black"/>
                <a:ea typeface="Lato Black"/>
                <a:cs typeface="Lato Black"/>
                <a:sym typeface="Lato Black"/>
              </a:defRPr>
            </a:lvl4pPr>
            <a:lvl5pPr marL="1500150" indent="-128584">
              <a:buFontTx/>
              <a:defRPr cap="all" sz="900">
                <a:solidFill>
                  <a:srgbClr val="404040"/>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616" name="Text Placeholder 5"/>
          <p:cNvSpPr/>
          <p:nvPr>
            <p:ph type="body" sz="quarter" idx="21" hasCustomPrompt="1"/>
          </p:nvPr>
        </p:nvSpPr>
        <p:spPr>
          <a:xfrm>
            <a:off x="5579533" y="4366235"/>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17" name="Text Placeholder 5"/>
          <p:cNvSpPr/>
          <p:nvPr>
            <p:ph type="body" sz="quarter" idx="22" hasCustomPrompt="1"/>
          </p:nvPr>
        </p:nvSpPr>
        <p:spPr>
          <a:xfrm>
            <a:off x="5579533" y="2164901"/>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alf frame with text left 2">
    <p:spTree>
      <p:nvGrpSpPr>
        <p:cNvPr id="1" name=""/>
        <p:cNvGrpSpPr/>
        <p:nvPr/>
      </p:nvGrpSpPr>
      <p:grpSpPr>
        <a:xfrm>
          <a:off x="0" y="0"/>
          <a:ext cx="0" cy="0"/>
          <a:chOff x="0" y="0"/>
          <a:chExt cx="0" cy="0"/>
        </a:xfrm>
      </p:grpSpPr>
      <p:sp>
        <p:nvSpPr>
          <p:cNvPr id="625" name="Rectangle 5"/>
          <p:cNvSpPr/>
          <p:nvPr/>
        </p:nvSpPr>
        <p:spPr>
          <a:xfrm>
            <a:off x="4538135" y="-1"/>
            <a:ext cx="4605867" cy="6880581"/>
          </a:xfrm>
          <a:prstGeom prst="rect">
            <a:avLst/>
          </a:prstGeom>
          <a:solidFill>
            <a:schemeClr val="accent5"/>
          </a:solidFill>
          <a:ln w="12700">
            <a:miter lim="400000"/>
          </a:ln>
        </p:spPr>
        <p:txBody>
          <a:bodyPr lIns="45719" rIns="45719" anchor="ctr"/>
          <a:lstStyle/>
          <a:p>
            <a:pPr algn="ctr">
              <a:defRPr>
                <a:solidFill>
                  <a:srgbClr val="FFFFFF"/>
                </a:solidFill>
              </a:defRPr>
            </a:pPr>
          </a:p>
        </p:txBody>
      </p:sp>
      <p:sp>
        <p:nvSpPr>
          <p:cNvPr id="626" name="title example here"/>
          <p:cNvSpPr txBox="1"/>
          <p:nvPr>
            <p:ph type="title" hasCustomPrompt="1"/>
          </p:nvPr>
        </p:nvSpPr>
        <p:spPr>
          <a:xfrm>
            <a:off x="880534" y="1589767"/>
            <a:ext cx="2717801" cy="453525"/>
          </a:xfrm>
          <a:prstGeom prst="rect">
            <a:avLst/>
          </a:prstGeom>
        </p:spPr>
        <p:txBody>
          <a:bodyPr lIns="34290" tIns="34290" rIns="34290" bIns="34290" anchor="t">
            <a:normAutofit fontScale="100000" lnSpcReduction="0"/>
          </a:bodyPr>
          <a:lstStyle>
            <a:lvl1pPr>
              <a:defRPr cap="all" sz="2000">
                <a:solidFill>
                  <a:srgbClr val="404040"/>
                </a:solidFill>
                <a:latin typeface="Lemon/Milk"/>
                <a:ea typeface="Lemon/Milk"/>
                <a:cs typeface="Lemon/Milk"/>
                <a:sym typeface="Lemon/Milk"/>
              </a:defRPr>
            </a:lvl1pPr>
          </a:lstStyle>
          <a:p>
            <a:pPr/>
            <a:r>
              <a:t>title example here</a:t>
            </a:r>
          </a:p>
        </p:txBody>
      </p:sp>
      <p:sp>
        <p:nvSpPr>
          <p:cNvPr id="627" name="Body Level One…"/>
          <p:cNvSpPr txBox="1"/>
          <p:nvPr>
            <p:ph type="body" sz="quarter" idx="1" hasCustomPrompt="1"/>
          </p:nvPr>
        </p:nvSpPr>
        <p:spPr>
          <a:xfrm>
            <a:off x="880532" y="3959838"/>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404040"/>
                </a:solidFill>
                <a:latin typeface="Lato Black"/>
                <a:ea typeface="Lato Black"/>
                <a:cs typeface="Lato Black"/>
                <a:sym typeface="Lato Black"/>
              </a:defRPr>
            </a:lvl1pPr>
            <a:lvl2pPr marL="445758" indent="-102867">
              <a:buFontTx/>
              <a:defRPr cap="all" sz="900">
                <a:solidFill>
                  <a:srgbClr val="404040"/>
                </a:solidFill>
                <a:latin typeface="Lato Black"/>
                <a:ea typeface="Lato Black"/>
                <a:cs typeface="Lato Black"/>
                <a:sym typeface="Lato Black"/>
              </a:defRPr>
            </a:lvl2pPr>
            <a:lvl3pPr marL="795997" indent="-110215">
              <a:buFontTx/>
              <a:defRPr cap="all" sz="900">
                <a:solidFill>
                  <a:srgbClr val="404040"/>
                </a:solidFill>
                <a:latin typeface="Lato Black"/>
                <a:ea typeface="Lato Black"/>
                <a:cs typeface="Lato Black"/>
                <a:sym typeface="Lato Black"/>
              </a:defRPr>
            </a:lvl3pPr>
            <a:lvl4pPr marL="1157258" indent="-128584">
              <a:buFontTx/>
              <a:defRPr cap="all" sz="900">
                <a:solidFill>
                  <a:srgbClr val="404040"/>
                </a:solidFill>
                <a:latin typeface="Lato Black"/>
                <a:ea typeface="Lato Black"/>
                <a:cs typeface="Lato Black"/>
                <a:sym typeface="Lato Black"/>
              </a:defRPr>
            </a:lvl4pPr>
            <a:lvl5pPr marL="1500150" indent="-128584">
              <a:buFontTx/>
              <a:defRPr cap="all" sz="900">
                <a:solidFill>
                  <a:srgbClr val="404040"/>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628" name="Text Placeholder 5"/>
          <p:cNvSpPr/>
          <p:nvPr>
            <p:ph type="body" sz="quarter" idx="21" hasCustomPrompt="1"/>
          </p:nvPr>
        </p:nvSpPr>
        <p:spPr>
          <a:xfrm>
            <a:off x="880532" y="4366235"/>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29" name="Text Placeholder 5"/>
          <p:cNvSpPr/>
          <p:nvPr>
            <p:ph type="body" sz="quarter" idx="22" hasCustomPrompt="1"/>
          </p:nvPr>
        </p:nvSpPr>
        <p:spPr>
          <a:xfrm>
            <a:off x="880532" y="2164901"/>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alf image with text right">
    <p:spTree>
      <p:nvGrpSpPr>
        <p:cNvPr id="1" name=""/>
        <p:cNvGrpSpPr/>
        <p:nvPr/>
      </p:nvGrpSpPr>
      <p:grpSpPr>
        <a:xfrm>
          <a:off x="0" y="0"/>
          <a:ext cx="0" cy="0"/>
          <a:chOff x="0" y="0"/>
          <a:chExt cx="0" cy="0"/>
        </a:xfrm>
      </p:grpSpPr>
      <p:sp>
        <p:nvSpPr>
          <p:cNvPr id="637" name="TITLE"/>
          <p:cNvSpPr txBox="1"/>
          <p:nvPr>
            <p:ph type="title" hasCustomPrompt="1"/>
          </p:nvPr>
        </p:nvSpPr>
        <p:spPr>
          <a:xfrm>
            <a:off x="5579533" y="1444979"/>
            <a:ext cx="2717801" cy="598313"/>
          </a:xfrm>
          <a:prstGeom prst="rect">
            <a:avLst/>
          </a:prstGeom>
        </p:spPr>
        <p:txBody>
          <a:bodyPr lIns="34290" tIns="34290" rIns="34290" bIns="34290" anchor="t">
            <a:normAutofit fontScale="100000" lnSpcReduction="0"/>
          </a:bodyPr>
          <a:lstStyle>
            <a:lvl1pPr>
              <a:defRPr cap="all" sz="3000">
                <a:solidFill>
                  <a:srgbClr val="404040"/>
                </a:solidFill>
                <a:latin typeface="Lemon/Milk"/>
                <a:ea typeface="Lemon/Milk"/>
                <a:cs typeface="Lemon/Milk"/>
                <a:sym typeface="Lemon/Milk"/>
              </a:defRPr>
            </a:lvl1pPr>
          </a:lstStyle>
          <a:p>
            <a:pPr/>
            <a:r>
              <a:t>TITLE</a:t>
            </a:r>
          </a:p>
        </p:txBody>
      </p:sp>
      <p:sp>
        <p:nvSpPr>
          <p:cNvPr id="638" name="Body Level One…"/>
          <p:cNvSpPr txBox="1"/>
          <p:nvPr>
            <p:ph type="body" sz="quarter" idx="1" hasCustomPrompt="1"/>
          </p:nvPr>
        </p:nvSpPr>
        <p:spPr>
          <a:xfrm>
            <a:off x="5579533" y="3959838"/>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404040"/>
                </a:solidFill>
                <a:latin typeface="Lato Black"/>
                <a:ea typeface="Lato Black"/>
                <a:cs typeface="Lato Black"/>
                <a:sym typeface="Lato Black"/>
              </a:defRPr>
            </a:lvl1pPr>
            <a:lvl2pPr marL="445758" indent="-102867">
              <a:buFontTx/>
              <a:defRPr cap="all" sz="900">
                <a:solidFill>
                  <a:srgbClr val="404040"/>
                </a:solidFill>
                <a:latin typeface="Lato Black"/>
                <a:ea typeface="Lato Black"/>
                <a:cs typeface="Lato Black"/>
                <a:sym typeface="Lato Black"/>
              </a:defRPr>
            </a:lvl2pPr>
            <a:lvl3pPr marL="795997" indent="-110215">
              <a:buFontTx/>
              <a:defRPr cap="all" sz="900">
                <a:solidFill>
                  <a:srgbClr val="404040"/>
                </a:solidFill>
                <a:latin typeface="Lato Black"/>
                <a:ea typeface="Lato Black"/>
                <a:cs typeface="Lato Black"/>
                <a:sym typeface="Lato Black"/>
              </a:defRPr>
            </a:lvl3pPr>
            <a:lvl4pPr marL="1157258" indent="-128584">
              <a:buFontTx/>
              <a:defRPr cap="all" sz="900">
                <a:solidFill>
                  <a:srgbClr val="404040"/>
                </a:solidFill>
                <a:latin typeface="Lato Black"/>
                <a:ea typeface="Lato Black"/>
                <a:cs typeface="Lato Black"/>
                <a:sym typeface="Lato Black"/>
              </a:defRPr>
            </a:lvl4pPr>
            <a:lvl5pPr marL="1500150" indent="-128584">
              <a:buFontTx/>
              <a:defRPr cap="all" sz="900">
                <a:solidFill>
                  <a:srgbClr val="404040"/>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639" name="Text Placeholder 5"/>
          <p:cNvSpPr/>
          <p:nvPr>
            <p:ph type="body" sz="quarter" idx="21" hasCustomPrompt="1"/>
          </p:nvPr>
        </p:nvSpPr>
        <p:spPr>
          <a:xfrm>
            <a:off x="5579533" y="4366235"/>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40" name="Text Placeholder 5"/>
          <p:cNvSpPr/>
          <p:nvPr>
            <p:ph type="body" sz="quarter" idx="22" hasCustomPrompt="1"/>
          </p:nvPr>
        </p:nvSpPr>
        <p:spPr>
          <a:xfrm>
            <a:off x="5579533" y="2164901"/>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41" name="Picture Placeholder 2"/>
          <p:cNvSpPr/>
          <p:nvPr>
            <p:ph type="pic" idx="23"/>
          </p:nvPr>
        </p:nvSpPr>
        <p:spPr>
          <a:xfrm>
            <a:off x="0" y="0"/>
            <a:ext cx="4580467" cy="6858000"/>
          </a:xfrm>
          <a:prstGeom prst="rect">
            <a:avLst/>
          </a:prstGeom>
        </p:spPr>
        <p:txBody>
          <a:bodyPr lIns="91439" rIns="91439"/>
          <a:lstStyle/>
          <a:p>
            <a:pPr/>
          </a:p>
        </p:txBody>
      </p:sp>
      <p:sp>
        <p:nvSpPr>
          <p:cNvPr id="6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alf image with text left">
    <p:spTree>
      <p:nvGrpSpPr>
        <p:cNvPr id="1" name=""/>
        <p:cNvGrpSpPr/>
        <p:nvPr/>
      </p:nvGrpSpPr>
      <p:grpSpPr>
        <a:xfrm>
          <a:off x="0" y="0"/>
          <a:ext cx="0" cy="0"/>
          <a:chOff x="0" y="0"/>
          <a:chExt cx="0" cy="0"/>
        </a:xfrm>
      </p:grpSpPr>
      <p:sp>
        <p:nvSpPr>
          <p:cNvPr id="649" name="title"/>
          <p:cNvSpPr txBox="1"/>
          <p:nvPr>
            <p:ph type="title" hasCustomPrompt="1"/>
          </p:nvPr>
        </p:nvSpPr>
        <p:spPr>
          <a:xfrm>
            <a:off x="880534" y="1388534"/>
            <a:ext cx="2717801" cy="654757"/>
          </a:xfrm>
          <a:prstGeom prst="rect">
            <a:avLst/>
          </a:prstGeom>
        </p:spPr>
        <p:txBody>
          <a:bodyPr lIns="34290" tIns="34290" rIns="34290" bIns="34290" anchor="t">
            <a:normAutofit fontScale="100000" lnSpcReduction="0"/>
          </a:bodyPr>
          <a:lstStyle>
            <a:lvl1pPr>
              <a:defRPr cap="all" sz="3000">
                <a:solidFill>
                  <a:srgbClr val="404040"/>
                </a:solidFill>
                <a:latin typeface="Lemon/Milk"/>
                <a:ea typeface="Lemon/Milk"/>
                <a:cs typeface="Lemon/Milk"/>
                <a:sym typeface="Lemon/Milk"/>
              </a:defRPr>
            </a:lvl1pPr>
          </a:lstStyle>
          <a:p>
            <a:pPr/>
            <a:r>
              <a:t>title</a:t>
            </a:r>
          </a:p>
        </p:txBody>
      </p:sp>
      <p:sp>
        <p:nvSpPr>
          <p:cNvPr id="650" name="Body Level One…"/>
          <p:cNvSpPr txBox="1"/>
          <p:nvPr>
            <p:ph type="body" sz="quarter" idx="1" hasCustomPrompt="1"/>
          </p:nvPr>
        </p:nvSpPr>
        <p:spPr>
          <a:xfrm>
            <a:off x="880532" y="3959838"/>
            <a:ext cx="2717801" cy="284795"/>
          </a:xfrm>
          <a:prstGeom prst="rect">
            <a:avLst/>
          </a:prstGeom>
        </p:spPr>
        <p:txBody>
          <a:bodyPr lIns="34290" tIns="34290" rIns="34290" bIns="34290">
            <a:normAutofit fontScale="100000" lnSpcReduction="0"/>
          </a:bodyPr>
          <a:lstStyle>
            <a:lvl1pPr marL="0" indent="0">
              <a:buSzTx/>
              <a:buFontTx/>
              <a:buNone/>
              <a:defRPr cap="all" sz="900">
                <a:solidFill>
                  <a:srgbClr val="404040"/>
                </a:solidFill>
                <a:latin typeface="Lato Black"/>
                <a:ea typeface="Lato Black"/>
                <a:cs typeface="Lato Black"/>
                <a:sym typeface="Lato Black"/>
              </a:defRPr>
            </a:lvl1pPr>
            <a:lvl2pPr marL="445758" indent="-102867">
              <a:buFontTx/>
              <a:defRPr cap="all" sz="900">
                <a:solidFill>
                  <a:srgbClr val="404040"/>
                </a:solidFill>
                <a:latin typeface="Lato Black"/>
                <a:ea typeface="Lato Black"/>
                <a:cs typeface="Lato Black"/>
                <a:sym typeface="Lato Black"/>
              </a:defRPr>
            </a:lvl2pPr>
            <a:lvl3pPr marL="795997" indent="-110215">
              <a:buFontTx/>
              <a:defRPr cap="all" sz="900">
                <a:solidFill>
                  <a:srgbClr val="404040"/>
                </a:solidFill>
                <a:latin typeface="Lato Black"/>
                <a:ea typeface="Lato Black"/>
                <a:cs typeface="Lato Black"/>
                <a:sym typeface="Lato Black"/>
              </a:defRPr>
            </a:lvl3pPr>
            <a:lvl4pPr marL="1157258" indent="-128584">
              <a:buFontTx/>
              <a:defRPr cap="all" sz="900">
                <a:solidFill>
                  <a:srgbClr val="404040"/>
                </a:solidFill>
                <a:latin typeface="Lato Black"/>
                <a:ea typeface="Lato Black"/>
                <a:cs typeface="Lato Black"/>
                <a:sym typeface="Lato Black"/>
              </a:defRPr>
            </a:lvl4pPr>
            <a:lvl5pPr marL="1500150" indent="-128584">
              <a:buFontTx/>
              <a:defRPr cap="all" sz="900">
                <a:solidFill>
                  <a:srgbClr val="404040"/>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651" name="Text Placeholder 5"/>
          <p:cNvSpPr/>
          <p:nvPr>
            <p:ph type="body" sz="quarter" idx="21" hasCustomPrompt="1"/>
          </p:nvPr>
        </p:nvSpPr>
        <p:spPr>
          <a:xfrm>
            <a:off x="880532" y="4366235"/>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52" name="Text Placeholder 5"/>
          <p:cNvSpPr/>
          <p:nvPr>
            <p:ph type="body" sz="quarter" idx="22" hasCustomPrompt="1"/>
          </p:nvPr>
        </p:nvSpPr>
        <p:spPr>
          <a:xfrm>
            <a:off x="880532" y="2164901"/>
            <a:ext cx="2717801" cy="1424989"/>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808080"/>
                </a:solidFill>
                <a:latin typeface="Lato Regular"/>
                <a:ea typeface="Lato Regular"/>
                <a:cs typeface="Lato Regular"/>
                <a:sym typeface="Lato Regular"/>
              </a:defRPr>
            </a:lvl1pPr>
          </a:lstStyle>
          <a:p>
            <a:pPr/>
            <a:r>
              <a:t>Lorem ipsum dolor sit amet, consectetur adipiscing elit. Fusce diam tortor, mattis quis dapibus vitae, euismod non purus. Maecenas ut lacus nec mauris feugiat tristique et in metus. Duis congue eros vel lectus semper semper. Nullam finibus nisl ut ligula vestibulum, ut semper ex suscipit. </a:t>
            </a:r>
          </a:p>
        </p:txBody>
      </p:sp>
      <p:sp>
        <p:nvSpPr>
          <p:cNvPr id="653" name="Picture Placeholder 2"/>
          <p:cNvSpPr/>
          <p:nvPr>
            <p:ph type="pic" idx="23"/>
          </p:nvPr>
        </p:nvSpPr>
        <p:spPr>
          <a:xfrm>
            <a:off x="4563533" y="0"/>
            <a:ext cx="4580467" cy="6858000"/>
          </a:xfrm>
          <a:prstGeom prst="rect">
            <a:avLst/>
          </a:prstGeom>
        </p:spPr>
        <p:txBody>
          <a:bodyPr lIns="91439" rIns="91439"/>
          <a:lstStyle/>
          <a:p>
            <a:pPr/>
          </a:p>
        </p:txBody>
      </p:sp>
      <p:sp>
        <p:nvSpPr>
          <p:cNvPr id="6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alf frame with text right 2">
    <p:spTree>
      <p:nvGrpSpPr>
        <p:cNvPr id="1" name=""/>
        <p:cNvGrpSpPr/>
        <p:nvPr/>
      </p:nvGrpSpPr>
      <p:grpSpPr>
        <a:xfrm>
          <a:off x="0" y="0"/>
          <a:ext cx="0" cy="0"/>
          <a:chOff x="0" y="0"/>
          <a:chExt cx="0" cy="0"/>
        </a:xfrm>
      </p:grpSpPr>
      <p:sp>
        <p:nvSpPr>
          <p:cNvPr id="661" name="Rectangle 5"/>
          <p:cNvSpPr/>
          <p:nvPr/>
        </p:nvSpPr>
        <p:spPr>
          <a:xfrm>
            <a:off x="2" y="-1"/>
            <a:ext cx="4605867" cy="6880581"/>
          </a:xfrm>
          <a:prstGeom prst="rect">
            <a:avLst/>
          </a:prstGeom>
          <a:solidFill>
            <a:schemeClr val="accent5"/>
          </a:solidFill>
          <a:ln w="12700">
            <a:miter lim="400000"/>
          </a:ln>
        </p:spPr>
        <p:txBody>
          <a:bodyPr lIns="45719" rIns="45719" anchor="ctr"/>
          <a:lstStyle/>
          <a:p>
            <a:pPr algn="ctr">
              <a:defRPr>
                <a:solidFill>
                  <a:srgbClr val="FFFFFF"/>
                </a:solidFill>
              </a:defRPr>
            </a:pPr>
          </a:p>
        </p:txBody>
      </p:sp>
      <p:sp>
        <p:nvSpPr>
          <p:cNvPr id="6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alf frame with text left">
    <p:spTree>
      <p:nvGrpSpPr>
        <p:cNvPr id="1" name=""/>
        <p:cNvGrpSpPr/>
        <p:nvPr/>
      </p:nvGrpSpPr>
      <p:grpSpPr>
        <a:xfrm>
          <a:off x="0" y="0"/>
          <a:ext cx="0" cy="0"/>
          <a:chOff x="0" y="0"/>
          <a:chExt cx="0" cy="0"/>
        </a:xfrm>
      </p:grpSpPr>
      <p:sp>
        <p:nvSpPr>
          <p:cNvPr id="669" name="Rectangle 5"/>
          <p:cNvSpPr/>
          <p:nvPr/>
        </p:nvSpPr>
        <p:spPr>
          <a:xfrm>
            <a:off x="4538135" y="-1"/>
            <a:ext cx="4605867" cy="6880581"/>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6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oncept image 1">
    <p:spTree>
      <p:nvGrpSpPr>
        <p:cNvPr id="1" name=""/>
        <p:cNvGrpSpPr/>
        <p:nvPr/>
      </p:nvGrpSpPr>
      <p:grpSpPr>
        <a:xfrm>
          <a:off x="0" y="0"/>
          <a:ext cx="0" cy="0"/>
          <a:chOff x="0" y="0"/>
          <a:chExt cx="0" cy="0"/>
        </a:xfrm>
      </p:grpSpPr>
      <p:sp>
        <p:nvSpPr>
          <p:cNvPr id="62" name="Picture Placeholder 2"/>
          <p:cNvSpPr/>
          <p:nvPr>
            <p:ph type="pic" sz="half" idx="21"/>
          </p:nvPr>
        </p:nvSpPr>
        <p:spPr>
          <a:xfrm>
            <a:off x="2401919" y="862618"/>
            <a:ext cx="5959096" cy="3023112"/>
          </a:xfrm>
          <a:prstGeom prst="rect">
            <a:avLst/>
          </a:prstGeom>
        </p:spPr>
        <p:txBody>
          <a:bodyPr lIns="91439" rIns="91439"/>
          <a:lstStyle/>
          <a:p>
            <a:pPr/>
          </a:p>
        </p:txBody>
      </p:sp>
      <p:sp>
        <p:nvSpPr>
          <p:cNvPr id="63" name="title example here"/>
          <p:cNvSpPr txBox="1"/>
          <p:nvPr>
            <p:ph type="title" hasCustomPrompt="1"/>
          </p:nvPr>
        </p:nvSpPr>
        <p:spPr>
          <a:xfrm>
            <a:off x="685801" y="2538046"/>
            <a:ext cx="2717801" cy="1887241"/>
          </a:xfrm>
          <a:prstGeom prst="rect">
            <a:avLst/>
          </a:prstGeom>
        </p:spPr>
        <p:txBody>
          <a:bodyPr lIns="34290" tIns="34290" rIns="34290" bIns="34290" anchor="t">
            <a:normAutofit fontScale="100000" lnSpcReduction="0"/>
          </a:bodyPr>
          <a:lstStyle>
            <a:lvl1pPr>
              <a:defRPr cap="all" sz="3300">
                <a:solidFill>
                  <a:srgbClr val="808080"/>
                </a:solidFill>
                <a:latin typeface="Lemon/Milk"/>
                <a:ea typeface="Lemon/Milk"/>
                <a:cs typeface="Lemon/Milk"/>
                <a:sym typeface="Lemon/Milk"/>
              </a:defRPr>
            </a:lvl1pPr>
          </a:lstStyle>
          <a:p>
            <a:pPr/>
            <a:r>
              <a:t>title example here</a:t>
            </a:r>
          </a:p>
        </p:txBody>
      </p:sp>
      <p:sp>
        <p:nvSpPr>
          <p:cNvPr id="64" name="Body Level One…"/>
          <p:cNvSpPr txBox="1"/>
          <p:nvPr>
            <p:ph type="body" sz="quarter" idx="1" hasCustomPrompt="1"/>
          </p:nvPr>
        </p:nvSpPr>
        <p:spPr>
          <a:xfrm>
            <a:off x="685801" y="4479139"/>
            <a:ext cx="2048935" cy="284795"/>
          </a:xfrm>
          <a:prstGeom prst="rect">
            <a:avLst/>
          </a:prstGeom>
        </p:spPr>
        <p:txBody>
          <a:bodyPr lIns="34290" tIns="34290" rIns="34290" bIns="34290">
            <a:normAutofit fontScale="100000" lnSpcReduction="0"/>
          </a:bodyPr>
          <a:lstStyle>
            <a:lvl1pPr marL="0" indent="0">
              <a:buSzTx/>
              <a:buFontTx/>
              <a:buNone/>
              <a:defRPr cap="all" sz="1200">
                <a:solidFill>
                  <a:srgbClr val="808080"/>
                </a:solidFill>
                <a:latin typeface="Lato Light"/>
                <a:ea typeface="Lato Light"/>
                <a:cs typeface="Lato Light"/>
                <a:sym typeface="Lato Light"/>
              </a:defRPr>
            </a:lvl1pPr>
            <a:lvl2pPr marL="480047" indent="-137156">
              <a:buFontTx/>
              <a:defRPr cap="all" sz="1200">
                <a:solidFill>
                  <a:srgbClr val="808080"/>
                </a:solidFill>
                <a:latin typeface="Lato Light"/>
                <a:ea typeface="Lato Light"/>
                <a:cs typeface="Lato Light"/>
                <a:sym typeface="Lato Light"/>
              </a:defRPr>
            </a:lvl2pPr>
            <a:lvl3pPr marL="832735" indent="-146953">
              <a:buFontTx/>
              <a:defRPr cap="all" sz="1200">
                <a:solidFill>
                  <a:srgbClr val="808080"/>
                </a:solidFill>
                <a:latin typeface="Lato Light"/>
                <a:ea typeface="Lato Light"/>
                <a:cs typeface="Lato Light"/>
                <a:sym typeface="Lato Light"/>
              </a:defRPr>
            </a:lvl3pPr>
            <a:lvl4pPr marL="1200119" indent="-171446">
              <a:buFontTx/>
              <a:defRPr cap="all" sz="1200">
                <a:solidFill>
                  <a:srgbClr val="808080"/>
                </a:solidFill>
                <a:latin typeface="Lato Light"/>
                <a:ea typeface="Lato Light"/>
                <a:cs typeface="Lato Light"/>
                <a:sym typeface="Lato Light"/>
              </a:defRPr>
            </a:lvl4pPr>
            <a:lvl5pPr marL="1543012" indent="-171446">
              <a:buFontTx/>
              <a:defRPr cap="all" sz="1200">
                <a:solidFill>
                  <a:srgbClr val="808080"/>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65" name="Straight Connector 2"/>
          <p:cNvSpPr/>
          <p:nvPr/>
        </p:nvSpPr>
        <p:spPr>
          <a:xfrm>
            <a:off x="685801" y="4413979"/>
            <a:ext cx="2074335" cy="1"/>
          </a:xfrm>
          <a:prstGeom prst="line">
            <a:avLst/>
          </a:prstGeom>
          <a:ln>
            <a:solidFill>
              <a:srgbClr val="BFBFBF"/>
            </a:solidFill>
          </a:ln>
        </p:spPr>
        <p:txBody>
          <a:bodyPr lIns="45719" rIns="45719"/>
          <a:lstStyle/>
          <a:p>
            <a:pPr/>
          </a:p>
        </p:txBody>
      </p:sp>
      <p:sp>
        <p:nvSpPr>
          <p:cNvPr id="66" name="Shape 33"/>
          <p:cNvSpPr/>
          <p:nvPr/>
        </p:nvSpPr>
        <p:spPr>
          <a:xfrm>
            <a:off x="1778727" y="779201"/>
            <a:ext cx="2136905" cy="1723352"/>
          </a:xfrm>
          <a:custGeom>
            <a:avLst/>
            <a:gdLst/>
            <a:ahLst/>
            <a:cxnLst>
              <a:cxn ang="0">
                <a:pos x="wd2" y="hd2"/>
              </a:cxn>
              <a:cxn ang="5400000">
                <a:pos x="wd2" y="hd2"/>
              </a:cxn>
              <a:cxn ang="10800000">
                <a:pos x="wd2" y="hd2"/>
              </a:cxn>
              <a:cxn ang="16200000">
                <a:pos x="wd2" y="hd2"/>
              </a:cxn>
            </a:cxnLst>
            <a:rect l="0" t="0" r="r" b="b"/>
            <a:pathLst>
              <a:path w="21600" h="21031" fill="norm" stroke="1" extrusionOk="0">
                <a:moveTo>
                  <a:pt x="0" y="2265"/>
                </a:moveTo>
                <a:cubicBezTo>
                  <a:pt x="2985" y="-26"/>
                  <a:pt x="6318" y="-569"/>
                  <a:pt x="9454" y="590"/>
                </a:cubicBezTo>
                <a:cubicBezTo>
                  <a:pt x="12825" y="1836"/>
                  <a:pt x="15806" y="4983"/>
                  <a:pt x="18486" y="8749"/>
                </a:cubicBezTo>
                <a:cubicBezTo>
                  <a:pt x="19581" y="10287"/>
                  <a:pt x="20620" y="11923"/>
                  <a:pt x="21600" y="13650"/>
                </a:cubicBezTo>
                <a:cubicBezTo>
                  <a:pt x="20285" y="15207"/>
                  <a:pt x="18910" y="16631"/>
                  <a:pt x="17485" y="17912"/>
                </a:cubicBezTo>
                <a:cubicBezTo>
                  <a:pt x="16553" y="18750"/>
                  <a:pt x="15597" y="19529"/>
                  <a:pt x="14594" y="20161"/>
                </a:cubicBezTo>
                <a:cubicBezTo>
                  <a:pt x="14065" y="20494"/>
                  <a:pt x="13526" y="20785"/>
                  <a:pt x="12979" y="21031"/>
                </a:cubicBezTo>
                <a:cubicBezTo>
                  <a:pt x="12154" y="15769"/>
                  <a:pt x="10295" y="11076"/>
                  <a:pt x="7680" y="7651"/>
                </a:cubicBezTo>
                <a:cubicBezTo>
                  <a:pt x="5474" y="4760"/>
                  <a:pt x="2817" y="2898"/>
                  <a:pt x="0" y="2265"/>
                </a:cubicBezTo>
                <a:close/>
              </a:path>
            </a:pathLst>
          </a:custGeom>
          <a:solidFill>
            <a:schemeClr val="accent1"/>
          </a:solidFill>
          <a:ln w="12700">
            <a:miter lim="400000"/>
          </a:ln>
        </p:spPr>
        <p:txBody>
          <a:bodyPr lIns="45719" rIns="45719" anchor="ctr"/>
          <a:lstStyle/>
          <a:p>
            <a:pPr>
              <a:defRPr sz="2400"/>
            </a:pPr>
          </a:p>
        </p:txBody>
      </p:sp>
      <p:sp>
        <p:nvSpPr>
          <p:cNvPr id="67" name="Shape 34"/>
          <p:cNvSpPr/>
          <p:nvPr/>
        </p:nvSpPr>
        <p:spPr>
          <a:xfrm>
            <a:off x="4745749" y="2123291"/>
            <a:ext cx="5959097" cy="3023111"/>
          </a:xfrm>
          <a:custGeom>
            <a:avLst/>
            <a:gdLst/>
            <a:ahLst/>
            <a:cxnLst>
              <a:cxn ang="0">
                <a:pos x="wd2" y="hd2"/>
              </a:cxn>
              <a:cxn ang="5400000">
                <a:pos x="wd2" y="hd2"/>
              </a:cxn>
              <a:cxn ang="10800000">
                <a:pos x="wd2" y="hd2"/>
              </a:cxn>
              <a:cxn ang="16200000">
                <a:pos x="wd2" y="hd2"/>
              </a:cxn>
            </a:cxnLst>
            <a:rect l="0" t="0" r="r" b="b"/>
            <a:pathLst>
              <a:path w="21600" h="21333" fill="norm" stroke="1" extrusionOk="0">
                <a:moveTo>
                  <a:pt x="21600" y="7701"/>
                </a:moveTo>
                <a:cubicBezTo>
                  <a:pt x="20426" y="5337"/>
                  <a:pt x="19135" y="3464"/>
                  <a:pt x="17774" y="2111"/>
                </a:cubicBezTo>
                <a:cubicBezTo>
                  <a:pt x="16391" y="736"/>
                  <a:pt x="14916" y="-120"/>
                  <a:pt x="13405" y="14"/>
                </a:cubicBezTo>
                <a:cubicBezTo>
                  <a:pt x="11783" y="157"/>
                  <a:pt x="10213" y="1458"/>
                  <a:pt x="8806" y="3557"/>
                </a:cubicBezTo>
                <a:cubicBezTo>
                  <a:pt x="7955" y="4827"/>
                  <a:pt x="7174" y="6377"/>
                  <a:pt x="6367" y="7826"/>
                </a:cubicBezTo>
                <a:cubicBezTo>
                  <a:pt x="5424" y="9518"/>
                  <a:pt x="4446" y="11072"/>
                  <a:pt x="3390" y="12190"/>
                </a:cubicBezTo>
                <a:cubicBezTo>
                  <a:pt x="2313" y="13330"/>
                  <a:pt x="1168" y="14003"/>
                  <a:pt x="0" y="14172"/>
                </a:cubicBezTo>
                <a:cubicBezTo>
                  <a:pt x="2052" y="18626"/>
                  <a:pt x="4625" y="21146"/>
                  <a:pt x="7299" y="21323"/>
                </a:cubicBezTo>
                <a:cubicBezTo>
                  <a:pt x="9674" y="21480"/>
                  <a:pt x="12013" y="19772"/>
                  <a:pt x="14005" y="16412"/>
                </a:cubicBezTo>
                <a:cubicBezTo>
                  <a:pt x="15042" y="14662"/>
                  <a:pt x="15967" y="12488"/>
                  <a:pt x="17036" y="10870"/>
                </a:cubicBezTo>
                <a:cubicBezTo>
                  <a:pt x="18421" y="8774"/>
                  <a:pt x="19997" y="7680"/>
                  <a:pt x="21600" y="7701"/>
                </a:cubicBezTo>
                <a:close/>
              </a:path>
            </a:pathLst>
          </a:custGeom>
          <a:solidFill>
            <a:schemeClr val="accent2"/>
          </a:solidFill>
          <a:ln w="12700">
            <a:miter lim="400000"/>
          </a:ln>
        </p:spPr>
        <p:txBody>
          <a:bodyPr lIns="45719" rIns="45719" anchor="ctr"/>
          <a:lstStyle/>
          <a:p>
            <a:pPr>
              <a:defRPr sz="2400"/>
            </a:pPr>
          </a:p>
        </p:txBody>
      </p:sp>
      <p:sp>
        <p:nvSpPr>
          <p:cNvPr id="68" name="Straight Connector 18"/>
          <p:cNvSpPr/>
          <p:nvPr/>
        </p:nvSpPr>
        <p:spPr>
          <a:xfrm>
            <a:off x="685801" y="4425219"/>
            <a:ext cx="2074335" cy="1"/>
          </a:xfrm>
          <a:prstGeom prst="line">
            <a:avLst/>
          </a:prstGeom>
          <a:ln>
            <a:solidFill>
              <a:srgbClr val="BFBFBF"/>
            </a:solidFill>
          </a:ln>
        </p:spPr>
        <p:txBody>
          <a:bodyPr lIns="45719" rIns="45719"/>
          <a:lstStyle/>
          <a:p>
            <a:pPr/>
          </a:p>
        </p:txBody>
      </p:sp>
      <p:sp>
        <p:nvSpPr>
          <p:cNvPr id="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rofile team 1">
    <p:spTree>
      <p:nvGrpSpPr>
        <p:cNvPr id="1" name=""/>
        <p:cNvGrpSpPr/>
        <p:nvPr/>
      </p:nvGrpSpPr>
      <p:grpSpPr>
        <a:xfrm>
          <a:off x="0" y="0"/>
          <a:ext cx="0" cy="0"/>
          <a:chOff x="0" y="0"/>
          <a:chExt cx="0" cy="0"/>
        </a:xfrm>
      </p:grpSpPr>
      <p:sp>
        <p:nvSpPr>
          <p:cNvPr id="677" name="Rectangle 5"/>
          <p:cNvSpPr/>
          <p:nvPr/>
        </p:nvSpPr>
        <p:spPr>
          <a:xfrm>
            <a:off x="-1" y="-1"/>
            <a:ext cx="2304002" cy="6880581"/>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678" name="Picture Placeholder 2"/>
          <p:cNvSpPr/>
          <p:nvPr>
            <p:ph type="pic" sz="half" idx="21"/>
          </p:nvPr>
        </p:nvSpPr>
        <p:spPr>
          <a:xfrm>
            <a:off x="2286000" y="1"/>
            <a:ext cx="2287068" cy="6880580"/>
          </a:xfrm>
          <a:prstGeom prst="rect">
            <a:avLst/>
          </a:prstGeom>
        </p:spPr>
        <p:txBody>
          <a:bodyPr lIns="91439" rIns="91439"/>
          <a:lstStyle/>
          <a:p>
            <a:pPr/>
          </a:p>
        </p:txBody>
      </p:sp>
      <p:sp>
        <p:nvSpPr>
          <p:cNvPr id="679" name="Rectangle 10"/>
          <p:cNvSpPr/>
          <p:nvPr/>
        </p:nvSpPr>
        <p:spPr>
          <a:xfrm>
            <a:off x="4553997" y="-1"/>
            <a:ext cx="2304002" cy="6880581"/>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680" name="Picture Placeholder 2"/>
          <p:cNvSpPr/>
          <p:nvPr>
            <p:ph type="pic" sz="half" idx="22"/>
          </p:nvPr>
        </p:nvSpPr>
        <p:spPr>
          <a:xfrm>
            <a:off x="6849530" y="1"/>
            <a:ext cx="2340001" cy="6880580"/>
          </a:xfrm>
          <a:prstGeom prst="rect">
            <a:avLst/>
          </a:prstGeom>
        </p:spPr>
        <p:txBody>
          <a:bodyPr lIns="91439" rIns="91439"/>
          <a:lstStyle/>
          <a:p>
            <a:pPr/>
          </a:p>
        </p:txBody>
      </p:sp>
      <p:sp>
        <p:nvSpPr>
          <p:cNvPr id="681" name="NAME EXAMPLE"/>
          <p:cNvSpPr txBox="1"/>
          <p:nvPr>
            <p:ph type="title" hasCustomPrompt="1"/>
          </p:nvPr>
        </p:nvSpPr>
        <p:spPr>
          <a:xfrm>
            <a:off x="211667" y="2167466"/>
            <a:ext cx="1879601" cy="801501"/>
          </a:xfrm>
          <a:prstGeom prst="rect">
            <a:avLst/>
          </a:prstGeom>
        </p:spPr>
        <p:txBody>
          <a:bodyPr lIns="34290" tIns="34290" rIns="34290" bIns="34290" anchor="t">
            <a:normAutofit fontScale="100000" lnSpcReduction="0"/>
          </a:bodyPr>
          <a:lstStyle>
            <a:lvl1pPr>
              <a:defRPr cap="all" sz="2000">
                <a:solidFill>
                  <a:srgbClr val="FFFFFF"/>
                </a:solidFill>
                <a:latin typeface="Lemon/Milk"/>
                <a:ea typeface="Lemon/Milk"/>
                <a:cs typeface="Lemon/Milk"/>
                <a:sym typeface="Lemon/Milk"/>
              </a:defRPr>
            </a:lvl1pPr>
          </a:lstStyle>
          <a:p>
            <a:pPr/>
            <a:r>
              <a:t>NAME EXAMPLE</a:t>
            </a:r>
          </a:p>
        </p:txBody>
      </p:sp>
      <p:sp>
        <p:nvSpPr>
          <p:cNvPr id="682" name="Straight Connector 25"/>
          <p:cNvSpPr/>
          <p:nvPr/>
        </p:nvSpPr>
        <p:spPr>
          <a:xfrm>
            <a:off x="203203" y="2957652"/>
            <a:ext cx="1888066" cy="1"/>
          </a:xfrm>
          <a:prstGeom prst="line">
            <a:avLst/>
          </a:prstGeom>
          <a:ln>
            <a:solidFill>
              <a:srgbClr val="BFBFBF"/>
            </a:solidFill>
          </a:ln>
        </p:spPr>
        <p:txBody>
          <a:bodyPr lIns="45719" rIns="45719"/>
          <a:lstStyle/>
          <a:p>
            <a:pPr/>
          </a:p>
        </p:txBody>
      </p:sp>
      <p:sp>
        <p:nvSpPr>
          <p:cNvPr id="683" name="Body Level One…"/>
          <p:cNvSpPr txBox="1"/>
          <p:nvPr>
            <p:ph type="body" sz="quarter" idx="1" hasCustomPrompt="1"/>
          </p:nvPr>
        </p:nvSpPr>
        <p:spPr>
          <a:xfrm>
            <a:off x="203203" y="3056720"/>
            <a:ext cx="1888067" cy="284795"/>
          </a:xfrm>
          <a:prstGeom prst="rect">
            <a:avLst/>
          </a:prstGeom>
        </p:spPr>
        <p:txBody>
          <a:bodyPr lIns="34290" tIns="34290" rIns="34290" bIns="34290">
            <a:normAutofit fontScale="100000" lnSpcReduction="0"/>
          </a:bodyPr>
          <a:lstStyle>
            <a:lvl1pPr marL="0" indent="0">
              <a:buSzTx/>
              <a:buFontTx/>
              <a:buNone/>
              <a:defRPr cap="all" sz="900">
                <a:solidFill>
                  <a:srgbClr val="FFFFFF"/>
                </a:solidFill>
                <a:latin typeface="Lato Black"/>
                <a:ea typeface="Lato Black"/>
                <a:cs typeface="Lato Black"/>
                <a:sym typeface="Lato Black"/>
              </a:defRPr>
            </a:lvl1pPr>
            <a:lvl2pPr marL="445758" indent="-102867">
              <a:buFontTx/>
              <a:defRPr cap="all" sz="900">
                <a:solidFill>
                  <a:srgbClr val="FFFFFF"/>
                </a:solidFill>
                <a:latin typeface="Lato Black"/>
                <a:ea typeface="Lato Black"/>
                <a:cs typeface="Lato Black"/>
                <a:sym typeface="Lato Black"/>
              </a:defRPr>
            </a:lvl2pPr>
            <a:lvl3pPr marL="795997" indent="-110215">
              <a:buFontTx/>
              <a:defRPr cap="all" sz="900">
                <a:solidFill>
                  <a:srgbClr val="FFFFFF"/>
                </a:solidFill>
                <a:latin typeface="Lato Black"/>
                <a:ea typeface="Lato Black"/>
                <a:cs typeface="Lato Black"/>
                <a:sym typeface="Lato Black"/>
              </a:defRPr>
            </a:lvl3pPr>
            <a:lvl4pPr marL="1157258" indent="-128584">
              <a:buFontTx/>
              <a:defRPr cap="all" sz="900">
                <a:solidFill>
                  <a:srgbClr val="FFFFFF"/>
                </a:solidFill>
                <a:latin typeface="Lato Black"/>
                <a:ea typeface="Lato Black"/>
                <a:cs typeface="Lato Black"/>
                <a:sym typeface="Lato Black"/>
              </a:defRPr>
            </a:lvl4pPr>
            <a:lvl5pPr marL="1500150" indent="-128584">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684" name="Text Placeholder 5"/>
          <p:cNvSpPr/>
          <p:nvPr>
            <p:ph type="body" sz="quarter" idx="23" hasCustomPrompt="1"/>
          </p:nvPr>
        </p:nvSpPr>
        <p:spPr>
          <a:xfrm>
            <a:off x="203203" y="3463121"/>
            <a:ext cx="1888066" cy="1108878"/>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 quis dapibus vitae, euismod non purus. </a:t>
            </a:r>
          </a:p>
        </p:txBody>
      </p:sp>
      <p:sp>
        <p:nvSpPr>
          <p:cNvPr id="685" name="Text Placeholder 2"/>
          <p:cNvSpPr/>
          <p:nvPr>
            <p:ph type="body" sz="quarter" idx="24" hasCustomPrompt="1"/>
          </p:nvPr>
        </p:nvSpPr>
        <p:spPr>
          <a:xfrm>
            <a:off x="321209" y="4629129"/>
            <a:ext cx="381531"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686" name="Text Placeholder 2"/>
          <p:cNvSpPr/>
          <p:nvPr>
            <p:ph type="body" sz="quarter" idx="25" hasCustomPrompt="1"/>
          </p:nvPr>
        </p:nvSpPr>
        <p:spPr>
          <a:xfrm>
            <a:off x="769943" y="4629129"/>
            <a:ext cx="381531"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687" name="Text Placeholder 2"/>
          <p:cNvSpPr/>
          <p:nvPr>
            <p:ph type="body" sz="quarter" idx="26" hasCustomPrompt="1"/>
          </p:nvPr>
        </p:nvSpPr>
        <p:spPr>
          <a:xfrm>
            <a:off x="1210210"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688" name="Text Placeholder 2"/>
          <p:cNvSpPr/>
          <p:nvPr>
            <p:ph type="body" sz="quarter" idx="27" hasCustomPrompt="1"/>
          </p:nvPr>
        </p:nvSpPr>
        <p:spPr>
          <a:xfrm>
            <a:off x="1658944"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689" name="Straight Connector 17"/>
          <p:cNvSpPr/>
          <p:nvPr/>
        </p:nvSpPr>
        <p:spPr>
          <a:xfrm>
            <a:off x="4749803" y="2957652"/>
            <a:ext cx="1888067" cy="1"/>
          </a:xfrm>
          <a:prstGeom prst="line">
            <a:avLst/>
          </a:prstGeom>
          <a:ln>
            <a:solidFill>
              <a:srgbClr val="BFBFBF"/>
            </a:solidFill>
          </a:ln>
        </p:spPr>
        <p:txBody>
          <a:bodyPr lIns="45719" rIns="45719"/>
          <a:lstStyle/>
          <a:p>
            <a:pPr/>
          </a:p>
        </p:txBody>
      </p:sp>
      <p:sp>
        <p:nvSpPr>
          <p:cNvPr id="690" name="Text Placeholder 5"/>
          <p:cNvSpPr/>
          <p:nvPr>
            <p:ph type="body" sz="quarter" idx="28" hasCustomPrompt="1"/>
          </p:nvPr>
        </p:nvSpPr>
        <p:spPr>
          <a:xfrm>
            <a:off x="4749803" y="3056720"/>
            <a:ext cx="1888067" cy="284795"/>
          </a:xfrm>
          <a:prstGeom prst="rect">
            <a:avLst/>
          </a:prstGeom>
        </p:spPr>
        <p:txBody>
          <a:bodyPr lIns="34290" tIns="34290" rIns="34290" bIns="34290">
            <a:normAutofit fontScale="100000" lnSpcReduction="0"/>
          </a:bodyPr>
          <a:lstStyle>
            <a:lvl1pPr marL="0" indent="0">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691" name="Text Placeholder 5"/>
          <p:cNvSpPr/>
          <p:nvPr>
            <p:ph type="body" sz="quarter" idx="29" hasCustomPrompt="1"/>
          </p:nvPr>
        </p:nvSpPr>
        <p:spPr>
          <a:xfrm>
            <a:off x="4749803" y="3463121"/>
            <a:ext cx="1888067" cy="1108878"/>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 quis dapibus vitae, euismod non purus. </a:t>
            </a:r>
          </a:p>
        </p:txBody>
      </p:sp>
      <p:sp>
        <p:nvSpPr>
          <p:cNvPr id="692" name="Text Placeholder 2"/>
          <p:cNvSpPr/>
          <p:nvPr>
            <p:ph type="body" sz="quarter" idx="30" hasCustomPrompt="1"/>
          </p:nvPr>
        </p:nvSpPr>
        <p:spPr>
          <a:xfrm>
            <a:off x="4867809"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693" name="Text Placeholder 2"/>
          <p:cNvSpPr/>
          <p:nvPr>
            <p:ph type="body" sz="quarter" idx="31" hasCustomPrompt="1"/>
          </p:nvPr>
        </p:nvSpPr>
        <p:spPr>
          <a:xfrm>
            <a:off x="5316544"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694" name="Text Placeholder 2"/>
          <p:cNvSpPr/>
          <p:nvPr>
            <p:ph type="body" sz="quarter" idx="32" hasCustomPrompt="1"/>
          </p:nvPr>
        </p:nvSpPr>
        <p:spPr>
          <a:xfrm>
            <a:off x="5756809"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695" name="Text Placeholder 2"/>
          <p:cNvSpPr/>
          <p:nvPr>
            <p:ph type="body" sz="quarter" idx="33" hasCustomPrompt="1"/>
          </p:nvPr>
        </p:nvSpPr>
        <p:spPr>
          <a:xfrm>
            <a:off x="6205544"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696" name="Text Placeholder 3"/>
          <p:cNvSpPr/>
          <p:nvPr>
            <p:ph type="body" sz="quarter" idx="34" hasCustomPrompt="1"/>
          </p:nvPr>
        </p:nvSpPr>
        <p:spPr>
          <a:xfrm>
            <a:off x="4758797" y="2190044"/>
            <a:ext cx="1879071" cy="767645"/>
          </a:xfrm>
          <a:prstGeom prst="rect">
            <a:avLst/>
          </a:prstGeom>
        </p:spPr>
        <p:txBody>
          <a:bodyPr>
            <a:normAutofit fontScale="100000" lnSpcReduction="0"/>
          </a:bodyPr>
          <a:lstStyle>
            <a:lvl1pPr marL="0" indent="0">
              <a:buSzTx/>
              <a:buFontTx/>
              <a:buNone/>
              <a:defRPr>
                <a:solidFill>
                  <a:srgbClr val="FFFFFF"/>
                </a:solidFill>
                <a:latin typeface="Lemon/Milk"/>
                <a:ea typeface="Lemon/Milk"/>
                <a:cs typeface="Lemon/Milk"/>
                <a:sym typeface="Lemon/Milk"/>
              </a:defRPr>
            </a:lvl1pPr>
          </a:lstStyle>
          <a:p>
            <a:pPr/>
            <a:r>
              <a:t>NAME EXAMPLE</a:t>
            </a:r>
          </a:p>
        </p:txBody>
      </p:sp>
      <p:sp>
        <p:nvSpPr>
          <p:cNvPr id="6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rofile team 2">
    <p:spTree>
      <p:nvGrpSpPr>
        <p:cNvPr id="1" name=""/>
        <p:cNvGrpSpPr/>
        <p:nvPr/>
      </p:nvGrpSpPr>
      <p:grpSpPr>
        <a:xfrm>
          <a:off x="0" y="0"/>
          <a:ext cx="0" cy="0"/>
          <a:chOff x="0" y="0"/>
          <a:chExt cx="0" cy="0"/>
        </a:xfrm>
      </p:grpSpPr>
      <p:sp>
        <p:nvSpPr>
          <p:cNvPr id="704" name="Rectangle 5"/>
          <p:cNvSpPr/>
          <p:nvPr/>
        </p:nvSpPr>
        <p:spPr>
          <a:xfrm>
            <a:off x="2252133" y="-1"/>
            <a:ext cx="2304001" cy="6880581"/>
          </a:xfrm>
          <a:prstGeom prst="rect">
            <a:avLst/>
          </a:prstGeom>
          <a:solidFill>
            <a:schemeClr val="accent3"/>
          </a:solidFill>
          <a:ln w="12700">
            <a:miter lim="400000"/>
          </a:ln>
        </p:spPr>
        <p:txBody>
          <a:bodyPr lIns="45719" rIns="45719" anchor="ctr"/>
          <a:lstStyle/>
          <a:p>
            <a:pPr algn="ctr">
              <a:defRPr>
                <a:solidFill>
                  <a:srgbClr val="FFFFFF"/>
                </a:solidFill>
              </a:defRPr>
            </a:pPr>
          </a:p>
        </p:txBody>
      </p:sp>
      <p:sp>
        <p:nvSpPr>
          <p:cNvPr id="705" name="Picture Placeholder 2"/>
          <p:cNvSpPr/>
          <p:nvPr>
            <p:ph type="pic" sz="half" idx="21"/>
          </p:nvPr>
        </p:nvSpPr>
        <p:spPr>
          <a:xfrm>
            <a:off x="-25401" y="0"/>
            <a:ext cx="2287067" cy="6880581"/>
          </a:xfrm>
          <a:prstGeom prst="rect">
            <a:avLst/>
          </a:prstGeom>
        </p:spPr>
        <p:txBody>
          <a:bodyPr lIns="91439" rIns="91439"/>
          <a:lstStyle/>
          <a:p>
            <a:pPr/>
          </a:p>
        </p:txBody>
      </p:sp>
      <p:sp>
        <p:nvSpPr>
          <p:cNvPr id="706" name="Rectangle 10"/>
          <p:cNvSpPr/>
          <p:nvPr/>
        </p:nvSpPr>
        <p:spPr>
          <a:xfrm>
            <a:off x="4553997" y="-1"/>
            <a:ext cx="2304002" cy="6880581"/>
          </a:xfrm>
          <a:prstGeom prst="rect">
            <a:avLst/>
          </a:prstGeom>
          <a:solidFill>
            <a:schemeClr val="accent5"/>
          </a:solidFill>
          <a:ln w="12700">
            <a:miter lim="400000"/>
          </a:ln>
        </p:spPr>
        <p:txBody>
          <a:bodyPr lIns="45719" rIns="45719" anchor="ctr"/>
          <a:lstStyle/>
          <a:p>
            <a:pPr algn="ctr">
              <a:defRPr>
                <a:solidFill>
                  <a:srgbClr val="FFFFFF"/>
                </a:solidFill>
              </a:defRPr>
            </a:pPr>
          </a:p>
        </p:txBody>
      </p:sp>
      <p:sp>
        <p:nvSpPr>
          <p:cNvPr id="707" name="Picture Placeholder 2"/>
          <p:cNvSpPr/>
          <p:nvPr>
            <p:ph type="pic" sz="half" idx="22"/>
          </p:nvPr>
        </p:nvSpPr>
        <p:spPr>
          <a:xfrm>
            <a:off x="6849530" y="1"/>
            <a:ext cx="2340001" cy="6880580"/>
          </a:xfrm>
          <a:prstGeom prst="rect">
            <a:avLst/>
          </a:prstGeom>
        </p:spPr>
        <p:txBody>
          <a:bodyPr lIns="91439" rIns="91439"/>
          <a:lstStyle/>
          <a:p>
            <a:pPr/>
          </a:p>
        </p:txBody>
      </p:sp>
      <p:sp>
        <p:nvSpPr>
          <p:cNvPr id="708" name="NAME EXAMPLE"/>
          <p:cNvSpPr txBox="1"/>
          <p:nvPr>
            <p:ph type="title" hasCustomPrompt="1"/>
          </p:nvPr>
        </p:nvSpPr>
        <p:spPr>
          <a:xfrm>
            <a:off x="2463800" y="2167466"/>
            <a:ext cx="1879601" cy="801501"/>
          </a:xfrm>
          <a:prstGeom prst="rect">
            <a:avLst/>
          </a:prstGeom>
        </p:spPr>
        <p:txBody>
          <a:bodyPr lIns="34290" tIns="34290" rIns="34290" bIns="34290" anchor="t">
            <a:normAutofit fontScale="100000" lnSpcReduction="0"/>
          </a:bodyPr>
          <a:lstStyle>
            <a:lvl1pPr>
              <a:defRPr cap="all" sz="2000">
                <a:solidFill>
                  <a:srgbClr val="FFFFFF"/>
                </a:solidFill>
                <a:latin typeface="Lemon/Milk"/>
                <a:ea typeface="Lemon/Milk"/>
                <a:cs typeface="Lemon/Milk"/>
                <a:sym typeface="Lemon/Milk"/>
              </a:defRPr>
            </a:lvl1pPr>
          </a:lstStyle>
          <a:p>
            <a:pPr/>
            <a:r>
              <a:t>NAME EXAMPLE</a:t>
            </a:r>
          </a:p>
        </p:txBody>
      </p:sp>
      <p:sp>
        <p:nvSpPr>
          <p:cNvPr id="709" name="Straight Connector 25"/>
          <p:cNvSpPr/>
          <p:nvPr/>
        </p:nvSpPr>
        <p:spPr>
          <a:xfrm>
            <a:off x="2455335" y="2957652"/>
            <a:ext cx="1888067" cy="1"/>
          </a:xfrm>
          <a:prstGeom prst="line">
            <a:avLst/>
          </a:prstGeom>
          <a:ln>
            <a:solidFill>
              <a:srgbClr val="BFBFBF"/>
            </a:solidFill>
          </a:ln>
        </p:spPr>
        <p:txBody>
          <a:bodyPr lIns="45719" rIns="45719"/>
          <a:lstStyle/>
          <a:p>
            <a:pPr/>
          </a:p>
        </p:txBody>
      </p:sp>
      <p:sp>
        <p:nvSpPr>
          <p:cNvPr id="710" name="Body Level One…"/>
          <p:cNvSpPr txBox="1"/>
          <p:nvPr>
            <p:ph type="body" sz="quarter" idx="1" hasCustomPrompt="1"/>
          </p:nvPr>
        </p:nvSpPr>
        <p:spPr>
          <a:xfrm>
            <a:off x="2455335" y="3056720"/>
            <a:ext cx="1888068" cy="284795"/>
          </a:xfrm>
          <a:prstGeom prst="rect">
            <a:avLst/>
          </a:prstGeom>
        </p:spPr>
        <p:txBody>
          <a:bodyPr lIns="34290" tIns="34290" rIns="34290" bIns="34290">
            <a:normAutofit fontScale="100000" lnSpcReduction="0"/>
          </a:bodyPr>
          <a:lstStyle>
            <a:lvl1pPr marL="0" indent="0">
              <a:buSzTx/>
              <a:buFontTx/>
              <a:buNone/>
              <a:defRPr cap="all" sz="900">
                <a:solidFill>
                  <a:srgbClr val="FFFFFF"/>
                </a:solidFill>
                <a:latin typeface="Lato Black"/>
                <a:ea typeface="Lato Black"/>
                <a:cs typeface="Lato Black"/>
                <a:sym typeface="Lato Black"/>
              </a:defRPr>
            </a:lvl1pPr>
            <a:lvl2pPr marL="445758" indent="-102867">
              <a:buFontTx/>
              <a:defRPr cap="all" sz="900">
                <a:solidFill>
                  <a:srgbClr val="FFFFFF"/>
                </a:solidFill>
                <a:latin typeface="Lato Black"/>
                <a:ea typeface="Lato Black"/>
                <a:cs typeface="Lato Black"/>
                <a:sym typeface="Lato Black"/>
              </a:defRPr>
            </a:lvl2pPr>
            <a:lvl3pPr marL="795997" indent="-110215">
              <a:buFontTx/>
              <a:defRPr cap="all" sz="900">
                <a:solidFill>
                  <a:srgbClr val="FFFFFF"/>
                </a:solidFill>
                <a:latin typeface="Lato Black"/>
                <a:ea typeface="Lato Black"/>
                <a:cs typeface="Lato Black"/>
                <a:sym typeface="Lato Black"/>
              </a:defRPr>
            </a:lvl3pPr>
            <a:lvl4pPr marL="1157258" indent="-128584">
              <a:buFontTx/>
              <a:defRPr cap="all" sz="900">
                <a:solidFill>
                  <a:srgbClr val="FFFFFF"/>
                </a:solidFill>
                <a:latin typeface="Lato Black"/>
                <a:ea typeface="Lato Black"/>
                <a:cs typeface="Lato Black"/>
                <a:sym typeface="Lato Black"/>
              </a:defRPr>
            </a:lvl4pPr>
            <a:lvl5pPr marL="1500150" indent="-128584">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711" name="Text Placeholder 5"/>
          <p:cNvSpPr/>
          <p:nvPr>
            <p:ph type="body" sz="quarter" idx="23" hasCustomPrompt="1"/>
          </p:nvPr>
        </p:nvSpPr>
        <p:spPr>
          <a:xfrm>
            <a:off x="2455335" y="3463121"/>
            <a:ext cx="1888067" cy="1108878"/>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 quis dapibus vitae, euismod non purus. </a:t>
            </a:r>
          </a:p>
        </p:txBody>
      </p:sp>
      <p:sp>
        <p:nvSpPr>
          <p:cNvPr id="712" name="Text Placeholder 2"/>
          <p:cNvSpPr/>
          <p:nvPr>
            <p:ph type="body" sz="quarter" idx="24" hasCustomPrompt="1"/>
          </p:nvPr>
        </p:nvSpPr>
        <p:spPr>
          <a:xfrm>
            <a:off x="2573342"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713" name="Text Placeholder 2"/>
          <p:cNvSpPr/>
          <p:nvPr>
            <p:ph type="body" sz="quarter" idx="25" hasCustomPrompt="1"/>
          </p:nvPr>
        </p:nvSpPr>
        <p:spPr>
          <a:xfrm>
            <a:off x="3022076"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714" name="Text Placeholder 2"/>
          <p:cNvSpPr/>
          <p:nvPr>
            <p:ph type="body" sz="quarter" idx="26" hasCustomPrompt="1"/>
          </p:nvPr>
        </p:nvSpPr>
        <p:spPr>
          <a:xfrm>
            <a:off x="3462340" y="4629129"/>
            <a:ext cx="381531"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715" name="Text Placeholder 2"/>
          <p:cNvSpPr/>
          <p:nvPr>
            <p:ph type="body" sz="quarter" idx="27" hasCustomPrompt="1"/>
          </p:nvPr>
        </p:nvSpPr>
        <p:spPr>
          <a:xfrm>
            <a:off x="3911077"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716" name="Straight Connector 17"/>
          <p:cNvSpPr/>
          <p:nvPr/>
        </p:nvSpPr>
        <p:spPr>
          <a:xfrm>
            <a:off x="4749803" y="2957652"/>
            <a:ext cx="1888067" cy="1"/>
          </a:xfrm>
          <a:prstGeom prst="line">
            <a:avLst/>
          </a:prstGeom>
          <a:ln>
            <a:solidFill>
              <a:srgbClr val="BFBFBF"/>
            </a:solidFill>
          </a:ln>
        </p:spPr>
        <p:txBody>
          <a:bodyPr lIns="45719" rIns="45719"/>
          <a:lstStyle/>
          <a:p>
            <a:pPr/>
          </a:p>
        </p:txBody>
      </p:sp>
      <p:sp>
        <p:nvSpPr>
          <p:cNvPr id="717" name="Text Placeholder 5"/>
          <p:cNvSpPr/>
          <p:nvPr>
            <p:ph type="body" sz="quarter" idx="28" hasCustomPrompt="1"/>
          </p:nvPr>
        </p:nvSpPr>
        <p:spPr>
          <a:xfrm>
            <a:off x="4749803" y="3056720"/>
            <a:ext cx="1888067" cy="284795"/>
          </a:xfrm>
          <a:prstGeom prst="rect">
            <a:avLst/>
          </a:prstGeom>
        </p:spPr>
        <p:txBody>
          <a:bodyPr lIns="34290" tIns="34290" rIns="34290" bIns="34290">
            <a:normAutofit fontScale="100000" lnSpcReduction="0"/>
          </a:bodyPr>
          <a:lstStyle>
            <a:lvl1pPr marL="0" indent="0">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718" name="Text Placeholder 5"/>
          <p:cNvSpPr/>
          <p:nvPr>
            <p:ph type="body" sz="quarter" idx="29" hasCustomPrompt="1"/>
          </p:nvPr>
        </p:nvSpPr>
        <p:spPr>
          <a:xfrm>
            <a:off x="4749803" y="3463121"/>
            <a:ext cx="1888067" cy="1108878"/>
          </a:xfrm>
          <a:prstGeom prst="rect">
            <a:avLst/>
          </a:prstGeom>
        </p:spPr>
        <p:txBody>
          <a:bodyPr lIns="34290" tIns="34290" rIns="34290" bIns="34290">
            <a:normAutofit fontScale="100000" lnSpcReduction="0"/>
          </a:bodyPr>
          <a:lstStyle>
            <a:lvl1pPr marL="0" indent="0">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 quis dapibus vitae, euismod non purus. </a:t>
            </a:r>
          </a:p>
        </p:txBody>
      </p:sp>
      <p:sp>
        <p:nvSpPr>
          <p:cNvPr id="719" name="Text Placeholder 2"/>
          <p:cNvSpPr/>
          <p:nvPr>
            <p:ph type="body" sz="quarter" idx="30" hasCustomPrompt="1"/>
          </p:nvPr>
        </p:nvSpPr>
        <p:spPr>
          <a:xfrm>
            <a:off x="4867809"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720" name="Text Placeholder 2"/>
          <p:cNvSpPr/>
          <p:nvPr>
            <p:ph type="body" sz="quarter" idx="31" hasCustomPrompt="1"/>
          </p:nvPr>
        </p:nvSpPr>
        <p:spPr>
          <a:xfrm>
            <a:off x="5316544"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721" name="Text Placeholder 2"/>
          <p:cNvSpPr/>
          <p:nvPr>
            <p:ph type="body" sz="quarter" idx="32" hasCustomPrompt="1"/>
          </p:nvPr>
        </p:nvSpPr>
        <p:spPr>
          <a:xfrm>
            <a:off x="5756809"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722" name="Text Placeholder 2"/>
          <p:cNvSpPr/>
          <p:nvPr>
            <p:ph type="body" sz="quarter" idx="33" hasCustomPrompt="1"/>
          </p:nvPr>
        </p:nvSpPr>
        <p:spPr>
          <a:xfrm>
            <a:off x="6205544" y="4629129"/>
            <a:ext cx="381530" cy="508706"/>
          </a:xfrm>
          <a:prstGeom prst="rect">
            <a:avLst/>
          </a:prstGeom>
        </p:spPr>
        <p:txBody>
          <a:bodyPr anchor="ctr">
            <a:normAutofit fontScale="100000" lnSpcReduction="0"/>
          </a:bodyPr>
          <a:lstStyle>
            <a:lvl1pPr marL="0" indent="0" algn="ctr">
              <a:buSzTx/>
              <a:buFontTx/>
              <a:buNone/>
              <a:defRPr sz="1600">
                <a:solidFill>
                  <a:srgbClr val="FFFFFF"/>
                </a:solidFill>
                <a:latin typeface="FontAwesome Regular"/>
                <a:ea typeface="FontAwesome Regular"/>
                <a:cs typeface="FontAwesome Regular"/>
                <a:sym typeface="FontAwesome Regular"/>
              </a:defRPr>
            </a:lvl1pPr>
          </a:lstStyle>
          <a:p>
            <a:pPr/>
            <a:r>
              <a:t>IC</a:t>
            </a:r>
          </a:p>
        </p:txBody>
      </p:sp>
      <p:sp>
        <p:nvSpPr>
          <p:cNvPr id="723" name="Text Placeholder 3"/>
          <p:cNvSpPr/>
          <p:nvPr>
            <p:ph type="body" sz="quarter" idx="34" hasCustomPrompt="1"/>
          </p:nvPr>
        </p:nvSpPr>
        <p:spPr>
          <a:xfrm>
            <a:off x="4758797" y="2190044"/>
            <a:ext cx="1879071" cy="767645"/>
          </a:xfrm>
          <a:prstGeom prst="rect">
            <a:avLst/>
          </a:prstGeom>
        </p:spPr>
        <p:txBody>
          <a:bodyPr>
            <a:normAutofit fontScale="100000" lnSpcReduction="0"/>
          </a:bodyPr>
          <a:lstStyle>
            <a:lvl1pPr marL="0" indent="0">
              <a:buSzTx/>
              <a:buFontTx/>
              <a:buNone/>
              <a:defRPr>
                <a:solidFill>
                  <a:srgbClr val="FFFFFF"/>
                </a:solidFill>
                <a:latin typeface="Lemon/Milk"/>
                <a:ea typeface="Lemon/Milk"/>
                <a:cs typeface="Lemon/Milk"/>
                <a:sym typeface="Lemon/Milk"/>
              </a:defRPr>
            </a:lvl1pPr>
          </a:lstStyle>
          <a:p>
            <a:pPr/>
            <a:r>
              <a:t>NAME EXAMPLE</a:t>
            </a:r>
          </a:p>
        </p:txBody>
      </p:sp>
      <p:sp>
        <p:nvSpPr>
          <p:cNvPr id="7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rofile team 3">
    <p:spTree>
      <p:nvGrpSpPr>
        <p:cNvPr id="1" name=""/>
        <p:cNvGrpSpPr/>
        <p:nvPr/>
      </p:nvGrpSpPr>
      <p:grpSpPr>
        <a:xfrm>
          <a:off x="0" y="0"/>
          <a:ext cx="0" cy="0"/>
          <a:chOff x="0" y="0"/>
          <a:chExt cx="0" cy="0"/>
        </a:xfrm>
      </p:grpSpPr>
      <p:sp>
        <p:nvSpPr>
          <p:cNvPr id="731" name="Picture Placeholder 2"/>
          <p:cNvSpPr/>
          <p:nvPr>
            <p:ph type="pic" sz="quarter" idx="21"/>
          </p:nvPr>
        </p:nvSpPr>
        <p:spPr>
          <a:xfrm>
            <a:off x="0" y="1"/>
            <a:ext cx="2286000" cy="4628456"/>
          </a:xfrm>
          <a:prstGeom prst="rect">
            <a:avLst/>
          </a:prstGeom>
        </p:spPr>
        <p:txBody>
          <a:bodyPr lIns="91439" rIns="91439"/>
          <a:lstStyle/>
          <a:p>
            <a:pPr/>
          </a:p>
        </p:txBody>
      </p:sp>
      <p:sp>
        <p:nvSpPr>
          <p:cNvPr id="732" name="Rectangle 45"/>
          <p:cNvSpPr/>
          <p:nvPr/>
        </p:nvSpPr>
        <p:spPr>
          <a:xfrm>
            <a:off x="-1" y="4622789"/>
            <a:ext cx="2304002" cy="2291657"/>
          </a:xfrm>
          <a:prstGeom prst="rect">
            <a:avLst/>
          </a:prstGeom>
          <a:solidFill>
            <a:schemeClr val="accent1"/>
          </a:solidFill>
          <a:ln w="12700">
            <a:miter lim="400000"/>
          </a:ln>
        </p:spPr>
        <p:txBody>
          <a:bodyPr lIns="45719" rIns="45719" anchor="ctr"/>
          <a:lstStyle/>
          <a:p>
            <a:pPr algn="ctr">
              <a:defRPr>
                <a:solidFill>
                  <a:srgbClr val="FFFFFF"/>
                </a:solidFill>
              </a:defRPr>
            </a:pPr>
          </a:p>
        </p:txBody>
      </p:sp>
      <p:sp>
        <p:nvSpPr>
          <p:cNvPr id="733" name="Body Level One…"/>
          <p:cNvSpPr txBox="1"/>
          <p:nvPr>
            <p:ph type="body" sz="quarter" idx="1" hasCustomPrompt="1"/>
          </p:nvPr>
        </p:nvSpPr>
        <p:spPr>
          <a:xfrm>
            <a:off x="296337" y="5258072"/>
            <a:ext cx="1761068"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vl2pPr marL="445758" indent="-102867" algn="ctr">
              <a:buFontTx/>
              <a:defRPr cap="all" sz="900">
                <a:solidFill>
                  <a:srgbClr val="FFFFFF"/>
                </a:solidFill>
                <a:latin typeface="Lato Black"/>
                <a:ea typeface="Lato Black"/>
                <a:cs typeface="Lato Black"/>
                <a:sym typeface="Lato Black"/>
              </a:defRPr>
            </a:lvl2pPr>
            <a:lvl3pPr marL="795997" indent="-110215" algn="ctr">
              <a:buFontTx/>
              <a:defRPr cap="all" sz="900">
                <a:solidFill>
                  <a:srgbClr val="FFFFFF"/>
                </a:solidFill>
                <a:latin typeface="Lato Black"/>
                <a:ea typeface="Lato Black"/>
                <a:cs typeface="Lato Black"/>
                <a:sym typeface="Lato Black"/>
              </a:defRPr>
            </a:lvl3pPr>
            <a:lvl4pPr marL="1157258" indent="-128584" algn="ctr">
              <a:buFontTx/>
              <a:defRPr cap="all" sz="900">
                <a:solidFill>
                  <a:srgbClr val="FFFFFF"/>
                </a:solidFill>
                <a:latin typeface="Lato Black"/>
                <a:ea typeface="Lato Black"/>
                <a:cs typeface="Lato Black"/>
                <a:sym typeface="Lato Black"/>
              </a:defRPr>
            </a:lvl4pPr>
            <a:lvl5pPr marL="1500150" indent="-128584" algn="ctr">
              <a:buFontTx/>
              <a:defRPr cap="all" sz="900">
                <a:solidFill>
                  <a:srgbClr val="FFFFFF"/>
                </a:solidFill>
                <a:latin typeface="Lato Black"/>
                <a:ea typeface="Lato Black"/>
                <a:cs typeface="Lato Black"/>
                <a:sym typeface="Lato Black"/>
              </a:defRPr>
            </a:lvl5pPr>
          </a:lstStyle>
          <a:p>
            <a:pPr/>
            <a:r>
              <a:t>Subitle Example here</a:t>
            </a:r>
          </a:p>
          <a:p>
            <a:pPr lvl="1"/>
            <a:r>
              <a:t/>
            </a:r>
          </a:p>
          <a:p>
            <a:pPr lvl="2"/>
            <a:r>
              <a:t/>
            </a:r>
          </a:p>
          <a:p>
            <a:pPr lvl="3"/>
            <a:r>
              <a:t/>
            </a:r>
          </a:p>
          <a:p>
            <a:pPr lvl="4"/>
            <a:r>
              <a:t/>
            </a:r>
          </a:p>
        </p:txBody>
      </p:sp>
      <p:sp>
        <p:nvSpPr>
          <p:cNvPr id="734" name="Text Placeholder 5"/>
          <p:cNvSpPr/>
          <p:nvPr>
            <p:ph type="body" sz="quarter" idx="22" hasCustomPrompt="1"/>
          </p:nvPr>
        </p:nvSpPr>
        <p:spPr>
          <a:xfrm>
            <a:off x="296338" y="5551578"/>
            <a:ext cx="1761066"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735" name="Rectangle 26"/>
          <p:cNvSpPr/>
          <p:nvPr/>
        </p:nvSpPr>
        <p:spPr>
          <a:xfrm>
            <a:off x="2294465" y="4622789"/>
            <a:ext cx="2304002" cy="2291657"/>
          </a:xfrm>
          <a:prstGeom prst="rect">
            <a:avLst/>
          </a:prstGeom>
          <a:solidFill>
            <a:schemeClr val="accent2"/>
          </a:solidFill>
          <a:ln w="12700">
            <a:miter lim="400000"/>
          </a:ln>
        </p:spPr>
        <p:txBody>
          <a:bodyPr lIns="45719" rIns="45719" anchor="ctr"/>
          <a:lstStyle/>
          <a:p>
            <a:pPr algn="ctr">
              <a:defRPr>
                <a:solidFill>
                  <a:srgbClr val="FFFFFF"/>
                </a:solidFill>
              </a:defRPr>
            </a:pPr>
          </a:p>
        </p:txBody>
      </p:sp>
      <p:sp>
        <p:nvSpPr>
          <p:cNvPr id="736" name="Text Placeholder 5"/>
          <p:cNvSpPr/>
          <p:nvPr>
            <p:ph type="body" sz="quarter" idx="23" hasCustomPrompt="1"/>
          </p:nvPr>
        </p:nvSpPr>
        <p:spPr>
          <a:xfrm>
            <a:off x="2590804" y="5258072"/>
            <a:ext cx="1761067"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737" name="Text Placeholder 5"/>
          <p:cNvSpPr/>
          <p:nvPr>
            <p:ph type="body" sz="quarter" idx="24" hasCustomPrompt="1"/>
          </p:nvPr>
        </p:nvSpPr>
        <p:spPr>
          <a:xfrm>
            <a:off x="2590804" y="5551578"/>
            <a:ext cx="1761067"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738" name="Rectangle 33"/>
          <p:cNvSpPr/>
          <p:nvPr/>
        </p:nvSpPr>
        <p:spPr>
          <a:xfrm>
            <a:off x="4597400" y="4622789"/>
            <a:ext cx="2304001" cy="2291657"/>
          </a:xfrm>
          <a:prstGeom prst="rect">
            <a:avLst/>
          </a:prstGeom>
          <a:solidFill>
            <a:schemeClr val="accent3"/>
          </a:solidFill>
          <a:ln w="12700">
            <a:miter lim="400000"/>
          </a:ln>
        </p:spPr>
        <p:txBody>
          <a:bodyPr lIns="45719" rIns="45719" anchor="ctr"/>
          <a:lstStyle/>
          <a:p>
            <a:pPr algn="ctr">
              <a:defRPr>
                <a:solidFill>
                  <a:srgbClr val="FFFFFF"/>
                </a:solidFill>
              </a:defRPr>
            </a:pPr>
          </a:p>
        </p:txBody>
      </p:sp>
      <p:sp>
        <p:nvSpPr>
          <p:cNvPr id="739" name="Text Placeholder 5"/>
          <p:cNvSpPr/>
          <p:nvPr>
            <p:ph type="body" sz="quarter" idx="25" hasCustomPrompt="1"/>
          </p:nvPr>
        </p:nvSpPr>
        <p:spPr>
          <a:xfrm>
            <a:off x="4893738" y="5258072"/>
            <a:ext cx="1761067"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740" name="Text Placeholder 5"/>
          <p:cNvSpPr/>
          <p:nvPr>
            <p:ph type="body" sz="quarter" idx="26" hasCustomPrompt="1"/>
          </p:nvPr>
        </p:nvSpPr>
        <p:spPr>
          <a:xfrm>
            <a:off x="4893738" y="5551578"/>
            <a:ext cx="1761067"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741" name="Rectangle 36"/>
          <p:cNvSpPr/>
          <p:nvPr/>
        </p:nvSpPr>
        <p:spPr>
          <a:xfrm>
            <a:off x="6840000" y="4622789"/>
            <a:ext cx="2304001" cy="2291657"/>
          </a:xfrm>
          <a:prstGeom prst="rect">
            <a:avLst/>
          </a:prstGeom>
          <a:solidFill>
            <a:schemeClr val="accent5"/>
          </a:solidFill>
          <a:ln w="12700">
            <a:miter lim="400000"/>
          </a:ln>
        </p:spPr>
        <p:txBody>
          <a:bodyPr lIns="45719" rIns="45719" anchor="ctr"/>
          <a:lstStyle/>
          <a:p>
            <a:pPr algn="ctr">
              <a:defRPr>
                <a:solidFill>
                  <a:srgbClr val="FFFFFF"/>
                </a:solidFill>
              </a:defRPr>
            </a:pPr>
          </a:p>
        </p:txBody>
      </p:sp>
      <p:sp>
        <p:nvSpPr>
          <p:cNvPr id="742" name="Text Placeholder 5"/>
          <p:cNvSpPr/>
          <p:nvPr>
            <p:ph type="body" sz="quarter" idx="27" hasCustomPrompt="1"/>
          </p:nvPr>
        </p:nvSpPr>
        <p:spPr>
          <a:xfrm>
            <a:off x="7136338" y="5258072"/>
            <a:ext cx="1761067" cy="284795"/>
          </a:xfrm>
          <a:prstGeom prst="rect">
            <a:avLst/>
          </a:prstGeom>
        </p:spPr>
        <p:txBody>
          <a:bodyPr lIns="34290" tIns="34290" rIns="34290" bIns="34290">
            <a:normAutofit fontScale="100000" lnSpcReduction="0"/>
          </a:bodyPr>
          <a:lstStyle>
            <a:lvl1pPr marL="0" indent="0" algn="ctr">
              <a:buSzTx/>
              <a:buFontTx/>
              <a:buNone/>
              <a:defRPr cap="all" sz="900">
                <a:solidFill>
                  <a:srgbClr val="FFFFFF"/>
                </a:solidFill>
                <a:latin typeface="Lato Black"/>
                <a:ea typeface="Lato Black"/>
                <a:cs typeface="Lato Black"/>
                <a:sym typeface="Lato Black"/>
              </a:defRPr>
            </a:lvl1pPr>
          </a:lstStyle>
          <a:p>
            <a:pPr/>
            <a:r>
              <a:t>Subitle Example here</a:t>
            </a:r>
          </a:p>
        </p:txBody>
      </p:sp>
      <p:sp>
        <p:nvSpPr>
          <p:cNvPr id="743" name="Text Placeholder 5"/>
          <p:cNvSpPr/>
          <p:nvPr>
            <p:ph type="body" sz="quarter" idx="28" hasCustomPrompt="1"/>
          </p:nvPr>
        </p:nvSpPr>
        <p:spPr>
          <a:xfrm>
            <a:off x="7136338" y="5551578"/>
            <a:ext cx="1761067" cy="860516"/>
          </a:xfrm>
          <a:prstGeom prst="rect">
            <a:avLst/>
          </a:prstGeom>
        </p:spPr>
        <p:txBody>
          <a:bodyPr lIns="34290" tIns="34290" rIns="34290" bIns="34290">
            <a:normAutofit fontScale="100000" lnSpcReduction="0"/>
          </a:bodyPr>
          <a:lstStyle>
            <a:lvl1pPr marL="0" indent="0" algn="ctr">
              <a:lnSpc>
                <a:spcPct val="120000"/>
              </a:lnSpc>
              <a:buSzTx/>
              <a:buFontTx/>
              <a:buNone/>
              <a:defRPr sz="900">
                <a:solidFill>
                  <a:srgbClr val="FFFFFF"/>
                </a:solidFill>
                <a:latin typeface="Lato Regular"/>
                <a:ea typeface="Lato Regular"/>
                <a:cs typeface="Lato Regular"/>
                <a:sym typeface="Lato Regular"/>
              </a:defRPr>
            </a:lvl1pPr>
          </a:lstStyle>
          <a:p>
            <a:pPr/>
            <a:r>
              <a:t>Lorem ipsum dolor sit amet, consectetur adipiscing elit. Fusce diam tortor, mattis.</a:t>
            </a:r>
          </a:p>
        </p:txBody>
      </p:sp>
      <p:sp>
        <p:nvSpPr>
          <p:cNvPr id="744" name="Picture Placeholder 2"/>
          <p:cNvSpPr/>
          <p:nvPr>
            <p:ph type="pic" sz="quarter" idx="29"/>
          </p:nvPr>
        </p:nvSpPr>
        <p:spPr>
          <a:xfrm>
            <a:off x="2286000" y="1"/>
            <a:ext cx="2311401" cy="4628456"/>
          </a:xfrm>
          <a:prstGeom prst="rect">
            <a:avLst/>
          </a:prstGeom>
        </p:spPr>
        <p:txBody>
          <a:bodyPr lIns="91439" rIns="91439"/>
          <a:lstStyle/>
          <a:p>
            <a:pPr/>
          </a:p>
        </p:txBody>
      </p:sp>
      <p:sp>
        <p:nvSpPr>
          <p:cNvPr id="745" name="Picture Placeholder 2"/>
          <p:cNvSpPr/>
          <p:nvPr>
            <p:ph type="pic" sz="quarter" idx="30"/>
          </p:nvPr>
        </p:nvSpPr>
        <p:spPr>
          <a:xfrm>
            <a:off x="4597401" y="1"/>
            <a:ext cx="2252134" cy="4628456"/>
          </a:xfrm>
          <a:prstGeom prst="rect">
            <a:avLst/>
          </a:prstGeom>
        </p:spPr>
        <p:txBody>
          <a:bodyPr lIns="91439" rIns="91439"/>
          <a:lstStyle/>
          <a:p>
            <a:pPr/>
          </a:p>
        </p:txBody>
      </p:sp>
      <p:sp>
        <p:nvSpPr>
          <p:cNvPr id="746" name="Picture Placeholder 2"/>
          <p:cNvSpPr/>
          <p:nvPr>
            <p:ph type="pic" sz="quarter" idx="31"/>
          </p:nvPr>
        </p:nvSpPr>
        <p:spPr>
          <a:xfrm>
            <a:off x="6849533" y="1"/>
            <a:ext cx="2302935" cy="4628456"/>
          </a:xfrm>
          <a:prstGeom prst="rect">
            <a:avLst/>
          </a:prstGeom>
        </p:spPr>
        <p:txBody>
          <a:bodyPr lIns="91439" rIns="91439"/>
          <a:lstStyle/>
          <a:p>
            <a:pPr/>
          </a:p>
        </p:txBody>
      </p:sp>
      <p:sp>
        <p:nvSpPr>
          <p:cNvPr id="7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obil phone 1">
    <p:spTree>
      <p:nvGrpSpPr>
        <p:cNvPr id="1" name=""/>
        <p:cNvGrpSpPr/>
        <p:nvPr/>
      </p:nvGrpSpPr>
      <p:grpSpPr>
        <a:xfrm>
          <a:off x="0" y="0"/>
          <a:ext cx="0" cy="0"/>
          <a:chOff x="0" y="0"/>
          <a:chExt cx="0" cy="0"/>
        </a:xfrm>
      </p:grpSpPr>
      <p:pic>
        <p:nvPicPr>
          <p:cNvPr id="754" name="Picture 2" descr="Picture 2"/>
          <p:cNvPicPr>
            <a:picLocks noChangeAspect="1"/>
          </p:cNvPicPr>
          <p:nvPr/>
        </p:nvPicPr>
        <p:blipFill>
          <a:blip r:embed="rId2">
            <a:extLst/>
          </a:blip>
          <a:stretch>
            <a:fillRect/>
          </a:stretch>
        </p:blipFill>
        <p:spPr>
          <a:xfrm>
            <a:off x="4639700" y="1054100"/>
            <a:ext cx="5142500" cy="5924771"/>
          </a:xfrm>
          <a:prstGeom prst="rect">
            <a:avLst/>
          </a:prstGeom>
          <a:ln w="12700">
            <a:miter lim="400000"/>
          </a:ln>
        </p:spPr>
      </p:pic>
      <p:sp>
        <p:nvSpPr>
          <p:cNvPr id="755" name="Picture Placeholder 1"/>
          <p:cNvSpPr/>
          <p:nvPr>
            <p:ph type="pic" sz="quarter" idx="21"/>
          </p:nvPr>
        </p:nvSpPr>
        <p:spPr>
          <a:xfrm>
            <a:off x="5306919" y="1643551"/>
            <a:ext cx="1720416" cy="3030049"/>
          </a:xfrm>
          <a:prstGeom prst="rect">
            <a:avLst/>
          </a:prstGeom>
        </p:spPr>
        <p:txBody>
          <a:bodyPr lIns="91439" rIns="91439"/>
          <a:lstStyle/>
          <a:p>
            <a:pPr/>
          </a:p>
        </p:txBody>
      </p:sp>
      <p:sp>
        <p:nvSpPr>
          <p:cNvPr id="756" name="Body Level One…"/>
          <p:cNvSpPr txBox="1"/>
          <p:nvPr>
            <p:ph type="body" sz="quarter" idx="1" hasCustomPrompt="1"/>
          </p:nvPr>
        </p:nvSpPr>
        <p:spPr>
          <a:xfrm>
            <a:off x="3403651" y="2800494"/>
            <a:ext cx="550285" cy="768001"/>
          </a:xfrm>
          <a:prstGeom prst="rect">
            <a:avLst/>
          </a:prstGeom>
          <a:ln w="9525">
            <a:solidFill>
              <a:schemeClr val="accent1"/>
            </a:solidFill>
            <a:round/>
          </a:ln>
        </p:spPr>
        <p:txBody>
          <a:bodyPr lIns="0" tIns="0" rIns="0" bIns="0" anchor="ctr">
            <a:normAutofit fontScale="100000" lnSpcReduction="0"/>
          </a:bodyPr>
          <a:lstStyle>
            <a:lvl1pPr marL="0" indent="0" algn="ctr">
              <a:lnSpc>
                <a:spcPct val="100000"/>
              </a:lnSpc>
              <a:spcBef>
                <a:spcPts val="0"/>
              </a:spcBef>
              <a:buSzTx/>
              <a:buFontTx/>
              <a:buNone/>
              <a:defRPr b="1" sz="1500">
                <a:solidFill>
                  <a:schemeClr val="accent1"/>
                </a:solidFill>
                <a:latin typeface="FontAwesome"/>
                <a:ea typeface="FontAwesome"/>
                <a:cs typeface="FontAwesome"/>
                <a:sym typeface="FontAwesome"/>
              </a:defRPr>
            </a:lvl1pPr>
            <a:lvl2pPr marL="514337" indent="-171446" algn="ctr">
              <a:lnSpc>
                <a:spcPct val="100000"/>
              </a:lnSpc>
              <a:spcBef>
                <a:spcPts val="0"/>
              </a:spcBef>
              <a:buFontTx/>
              <a:defRPr b="1" sz="1500">
                <a:solidFill>
                  <a:schemeClr val="accent1"/>
                </a:solidFill>
                <a:latin typeface="FontAwesome"/>
                <a:ea typeface="FontAwesome"/>
                <a:cs typeface="FontAwesome"/>
                <a:sym typeface="FontAwesome"/>
              </a:defRPr>
            </a:lvl2pPr>
            <a:lvl3pPr marL="869474" indent="-183692" algn="ctr">
              <a:lnSpc>
                <a:spcPct val="100000"/>
              </a:lnSpc>
              <a:spcBef>
                <a:spcPts val="0"/>
              </a:spcBef>
              <a:buFontTx/>
              <a:defRPr b="1" sz="1500">
                <a:solidFill>
                  <a:schemeClr val="accent1"/>
                </a:solidFill>
                <a:latin typeface="FontAwesome"/>
                <a:ea typeface="FontAwesome"/>
                <a:cs typeface="FontAwesome"/>
                <a:sym typeface="FontAwesome"/>
              </a:defRPr>
            </a:lvl3pPr>
            <a:lvl4pPr marL="1242981" indent="-214307" algn="ctr">
              <a:lnSpc>
                <a:spcPct val="100000"/>
              </a:lnSpc>
              <a:spcBef>
                <a:spcPts val="0"/>
              </a:spcBef>
              <a:buFontTx/>
              <a:defRPr b="1" sz="1500">
                <a:solidFill>
                  <a:schemeClr val="accent1"/>
                </a:solidFill>
                <a:latin typeface="FontAwesome"/>
                <a:ea typeface="FontAwesome"/>
                <a:cs typeface="FontAwesome"/>
                <a:sym typeface="FontAwesome"/>
              </a:defRPr>
            </a:lvl4pPr>
            <a:lvl5pPr marL="1585873" indent="-214307" algn="ctr">
              <a:lnSpc>
                <a:spcPct val="100000"/>
              </a:lnSpc>
              <a:spcBef>
                <a:spcPts val="0"/>
              </a:spcBef>
              <a:buFontTx/>
              <a:defRPr b="1" sz="1500">
                <a:solidFill>
                  <a:schemeClr val="accent1"/>
                </a:solidFill>
                <a:latin typeface="FontAwesome"/>
                <a:ea typeface="FontAwesome"/>
                <a:cs typeface="FontAwesome"/>
                <a:sym typeface="FontAwesome"/>
              </a:defRPr>
            </a:lvl5pPr>
          </a:lstStyle>
          <a:p>
            <a:pPr/>
            <a:r>
              <a:t>icon</a:t>
            </a:r>
          </a:p>
          <a:p>
            <a:pPr lvl="1"/>
            <a:r>
              <a:t/>
            </a:r>
          </a:p>
          <a:p>
            <a:pPr lvl="2"/>
            <a:r>
              <a:t/>
            </a:r>
          </a:p>
          <a:p>
            <a:pPr lvl="3"/>
            <a:r>
              <a:t/>
            </a:r>
          </a:p>
          <a:p>
            <a:pPr lvl="4"/>
            <a:r>
              <a:t/>
            </a:r>
          </a:p>
        </p:txBody>
      </p:sp>
      <p:sp>
        <p:nvSpPr>
          <p:cNvPr id="757" name="Text Placeholder 7"/>
          <p:cNvSpPr/>
          <p:nvPr>
            <p:ph type="body" sz="quarter" idx="22" hasCustomPrompt="1"/>
          </p:nvPr>
        </p:nvSpPr>
        <p:spPr>
          <a:xfrm>
            <a:off x="1095932" y="2661785"/>
            <a:ext cx="2091814"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900">
                <a:solidFill>
                  <a:schemeClr val="accent1"/>
                </a:solidFill>
                <a:latin typeface="Lato Black"/>
                <a:ea typeface="Lato Black"/>
                <a:cs typeface="Lato Black"/>
                <a:sym typeface="Lato Black"/>
              </a:defRPr>
            </a:lvl1pPr>
          </a:lstStyle>
          <a:p>
            <a:pPr/>
            <a:r>
              <a:t>GRAPHIC DESIGN</a:t>
            </a:r>
          </a:p>
        </p:txBody>
      </p:sp>
      <p:sp>
        <p:nvSpPr>
          <p:cNvPr id="758" name="Text Placeholder 2"/>
          <p:cNvSpPr/>
          <p:nvPr>
            <p:ph type="body" sz="quarter" idx="23" hasCustomPrompt="1"/>
          </p:nvPr>
        </p:nvSpPr>
        <p:spPr>
          <a:xfrm>
            <a:off x="1085684" y="3075303"/>
            <a:ext cx="2102061" cy="661335"/>
          </a:xfrm>
          <a:prstGeom prst="rect">
            <a:avLst/>
          </a:prstGeom>
        </p:spPr>
        <p:txBody>
          <a:bodyPr lIns="0" tIns="0" rIns="0" bIns="0">
            <a:normAutofit fontScale="100000" lnSpcReduction="0"/>
          </a:bodyPr>
          <a:lstStyle>
            <a:lvl1pPr marL="0" indent="0" algn="r">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759" name="Text Placeholder 7"/>
          <p:cNvSpPr/>
          <p:nvPr>
            <p:ph type="body" sz="quarter" idx="24" hasCustomPrompt="1"/>
          </p:nvPr>
        </p:nvSpPr>
        <p:spPr>
          <a:xfrm>
            <a:off x="3403651" y="3985819"/>
            <a:ext cx="550285" cy="768001"/>
          </a:xfrm>
          <a:prstGeom prst="rect">
            <a:avLst/>
          </a:prstGeom>
          <a:ln w="9525">
            <a:solidFill>
              <a:schemeClr val="accent3"/>
            </a:solidFill>
            <a:round/>
          </a:ln>
        </p:spPr>
        <p:txBody>
          <a:bodyPr lIns="0" tIns="0" rIns="0" bIns="0" anchor="ctr">
            <a:normAutofit fontScale="100000" lnSpcReduction="0"/>
          </a:bodyPr>
          <a:lstStyle>
            <a:lvl1pPr marL="0" indent="0" algn="ctr">
              <a:lnSpc>
                <a:spcPct val="100000"/>
              </a:lnSpc>
              <a:spcBef>
                <a:spcPts val="0"/>
              </a:spcBef>
              <a:buSzTx/>
              <a:buFontTx/>
              <a:buNone/>
              <a:defRPr b="1" sz="1500">
                <a:solidFill>
                  <a:schemeClr val="accent3"/>
                </a:solidFill>
                <a:latin typeface="FontAwesome"/>
                <a:ea typeface="FontAwesome"/>
                <a:cs typeface="FontAwesome"/>
                <a:sym typeface="FontAwesome"/>
              </a:defRPr>
            </a:lvl1pPr>
          </a:lstStyle>
          <a:p>
            <a:pPr/>
            <a:r>
              <a:t>icon</a:t>
            </a:r>
          </a:p>
        </p:txBody>
      </p:sp>
      <p:sp>
        <p:nvSpPr>
          <p:cNvPr id="760" name="Text Placeholder 7"/>
          <p:cNvSpPr/>
          <p:nvPr>
            <p:ph type="body" sz="quarter" idx="25" hasCustomPrompt="1"/>
          </p:nvPr>
        </p:nvSpPr>
        <p:spPr>
          <a:xfrm>
            <a:off x="1095932" y="3847108"/>
            <a:ext cx="2091814"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900">
                <a:solidFill>
                  <a:schemeClr val="accent3"/>
                </a:solidFill>
                <a:latin typeface="Lato Black"/>
                <a:ea typeface="Lato Black"/>
                <a:cs typeface="Lato Black"/>
                <a:sym typeface="Lato Black"/>
              </a:defRPr>
            </a:lvl1pPr>
          </a:lstStyle>
          <a:p>
            <a:pPr/>
            <a:r>
              <a:t>GRAPHIC DESIGN</a:t>
            </a:r>
          </a:p>
        </p:txBody>
      </p:sp>
      <p:sp>
        <p:nvSpPr>
          <p:cNvPr id="761" name="Text Placeholder 2"/>
          <p:cNvSpPr/>
          <p:nvPr>
            <p:ph type="body" sz="quarter" idx="26" hasCustomPrompt="1"/>
          </p:nvPr>
        </p:nvSpPr>
        <p:spPr>
          <a:xfrm>
            <a:off x="1085684" y="4260627"/>
            <a:ext cx="2102061" cy="661335"/>
          </a:xfrm>
          <a:prstGeom prst="rect">
            <a:avLst/>
          </a:prstGeom>
        </p:spPr>
        <p:txBody>
          <a:bodyPr lIns="0" tIns="0" rIns="0" bIns="0">
            <a:normAutofit fontScale="100000" lnSpcReduction="0"/>
          </a:bodyPr>
          <a:lstStyle>
            <a:lvl1pPr marL="0" indent="0" algn="r">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762" name="Text Placeholder 7"/>
          <p:cNvSpPr/>
          <p:nvPr>
            <p:ph type="body" sz="quarter" idx="27" hasCustomPrompt="1"/>
          </p:nvPr>
        </p:nvSpPr>
        <p:spPr>
          <a:xfrm>
            <a:off x="3403651" y="5182432"/>
            <a:ext cx="550285" cy="768001"/>
          </a:xfrm>
          <a:prstGeom prst="rect">
            <a:avLst/>
          </a:prstGeom>
          <a:ln w="9525">
            <a:solidFill>
              <a:schemeClr val="accent4"/>
            </a:solidFill>
            <a:round/>
          </a:ln>
        </p:spPr>
        <p:txBody>
          <a:bodyPr lIns="0" tIns="0" rIns="0" bIns="0" anchor="ctr">
            <a:normAutofit fontScale="100000" lnSpcReduction="0"/>
          </a:bodyPr>
          <a:lstStyle>
            <a:lvl1pPr marL="0" indent="0" algn="ctr">
              <a:lnSpc>
                <a:spcPct val="100000"/>
              </a:lnSpc>
              <a:spcBef>
                <a:spcPts val="0"/>
              </a:spcBef>
              <a:buSzTx/>
              <a:buFontTx/>
              <a:buNone/>
              <a:defRPr b="1" sz="1500">
                <a:solidFill>
                  <a:schemeClr val="accent5"/>
                </a:solidFill>
                <a:latin typeface="FontAwesome"/>
                <a:ea typeface="FontAwesome"/>
                <a:cs typeface="FontAwesome"/>
                <a:sym typeface="FontAwesome"/>
              </a:defRPr>
            </a:lvl1pPr>
          </a:lstStyle>
          <a:p>
            <a:pPr/>
            <a:r>
              <a:t>icon</a:t>
            </a:r>
          </a:p>
        </p:txBody>
      </p:sp>
      <p:sp>
        <p:nvSpPr>
          <p:cNvPr id="763" name="Text Placeholder 7"/>
          <p:cNvSpPr/>
          <p:nvPr>
            <p:ph type="body" sz="quarter" idx="28" hasCustomPrompt="1"/>
          </p:nvPr>
        </p:nvSpPr>
        <p:spPr>
          <a:xfrm>
            <a:off x="1095932" y="5043721"/>
            <a:ext cx="2091814"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900">
                <a:solidFill>
                  <a:schemeClr val="accent5"/>
                </a:solidFill>
                <a:latin typeface="Lato Black"/>
                <a:ea typeface="Lato Black"/>
                <a:cs typeface="Lato Black"/>
                <a:sym typeface="Lato Black"/>
              </a:defRPr>
            </a:lvl1pPr>
          </a:lstStyle>
          <a:p>
            <a:pPr/>
            <a:r>
              <a:t>GRAPHIC DESIGN</a:t>
            </a:r>
          </a:p>
        </p:txBody>
      </p:sp>
      <p:sp>
        <p:nvSpPr>
          <p:cNvPr id="764" name="Text Placeholder 2"/>
          <p:cNvSpPr/>
          <p:nvPr>
            <p:ph type="body" sz="quarter" idx="29" hasCustomPrompt="1"/>
          </p:nvPr>
        </p:nvSpPr>
        <p:spPr>
          <a:xfrm>
            <a:off x="1085684" y="5457240"/>
            <a:ext cx="2102061" cy="661335"/>
          </a:xfrm>
          <a:prstGeom prst="rect">
            <a:avLst/>
          </a:prstGeom>
        </p:spPr>
        <p:txBody>
          <a:bodyPr lIns="0" tIns="0" rIns="0" bIns="0">
            <a:normAutofit fontScale="100000" lnSpcReduction="0"/>
          </a:bodyPr>
          <a:lstStyle>
            <a:lvl1pPr marL="0" indent="0" algn="r">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765" name="Text Placeholder 7"/>
          <p:cNvSpPr/>
          <p:nvPr>
            <p:ph type="body" sz="quarter" idx="30" hasCustomPrompt="1"/>
          </p:nvPr>
        </p:nvSpPr>
        <p:spPr>
          <a:xfrm>
            <a:off x="1219200" y="814540"/>
            <a:ext cx="2768600" cy="1143902"/>
          </a:xfrm>
          <a:prstGeom prst="rect">
            <a:avLst/>
          </a:prstGeom>
        </p:spPr>
        <p:txBody>
          <a:bodyPr lIns="0" tIns="0" rIns="0" bIns="0">
            <a:normAutofit fontScale="100000" lnSpcReduction="0"/>
          </a:bodyPr>
          <a:lstStyle>
            <a:lvl1pPr marL="0" indent="0" algn="r" defTabSz="678925">
              <a:spcBef>
                <a:spcPts val="0"/>
              </a:spcBef>
              <a:buSzTx/>
              <a:buFontTx/>
              <a:buNone/>
              <a:defRPr b="1" sz="3267">
                <a:solidFill>
                  <a:srgbClr val="595959"/>
                </a:solidFill>
                <a:latin typeface="Lemon/Milk"/>
                <a:ea typeface="Lemon/Milk"/>
                <a:cs typeface="Lemon/Milk"/>
                <a:sym typeface="Lemon/Milk"/>
              </a:defRPr>
            </a:lvl1pPr>
          </a:lstStyle>
          <a:p>
            <a:pPr/>
            <a:r>
              <a:t>SUBTITLE
IN THIS AREA</a:t>
            </a:r>
          </a:p>
        </p:txBody>
      </p:sp>
      <p:sp>
        <p:nvSpPr>
          <p:cNvPr id="766" name="Text Placeholder 7"/>
          <p:cNvSpPr/>
          <p:nvPr>
            <p:ph type="body" sz="quarter" idx="31" hasCustomPrompt="1"/>
          </p:nvPr>
        </p:nvSpPr>
        <p:spPr>
          <a:xfrm>
            <a:off x="1237684" y="2006314"/>
            <a:ext cx="2750118"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1200">
                <a:solidFill>
                  <a:schemeClr val="accent2"/>
                </a:solidFill>
                <a:latin typeface="Lato Light"/>
                <a:ea typeface="Lato Light"/>
                <a:cs typeface="Lato Light"/>
                <a:sym typeface="Lato Light"/>
              </a:defRPr>
            </a:lvl1pPr>
          </a:lstStyle>
          <a:p>
            <a:pPr/>
            <a:r>
              <a:t>NEW DESIGN PROPOSSAL</a:t>
            </a:r>
          </a:p>
        </p:txBody>
      </p:sp>
      <p:sp>
        <p:nvSpPr>
          <p:cNvPr id="7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obil tablet 2">
    <p:spTree>
      <p:nvGrpSpPr>
        <p:cNvPr id="1" name=""/>
        <p:cNvGrpSpPr/>
        <p:nvPr/>
      </p:nvGrpSpPr>
      <p:grpSpPr>
        <a:xfrm>
          <a:off x="0" y="0"/>
          <a:ext cx="0" cy="0"/>
          <a:chOff x="0" y="0"/>
          <a:chExt cx="0" cy="0"/>
        </a:xfrm>
      </p:grpSpPr>
      <p:sp>
        <p:nvSpPr>
          <p:cNvPr id="774" name="Body Level One…"/>
          <p:cNvSpPr txBox="1"/>
          <p:nvPr>
            <p:ph type="body" sz="quarter" idx="1" hasCustomPrompt="1"/>
          </p:nvPr>
        </p:nvSpPr>
        <p:spPr>
          <a:xfrm>
            <a:off x="1693333" y="814540"/>
            <a:ext cx="2768601" cy="1143902"/>
          </a:xfrm>
          <a:prstGeom prst="rect">
            <a:avLst/>
          </a:prstGeom>
        </p:spPr>
        <p:txBody>
          <a:bodyPr lIns="0" tIns="0" rIns="0" bIns="0">
            <a:normAutofit fontScale="100000" lnSpcReduction="0"/>
          </a:bodyPr>
          <a:lstStyle>
            <a:lvl1pPr marL="0" indent="0" algn="r">
              <a:spcBef>
                <a:spcPts val="0"/>
              </a:spcBef>
              <a:buSzTx/>
              <a:buFontTx/>
              <a:buNone/>
              <a:defRPr b="1" sz="3300">
                <a:solidFill>
                  <a:srgbClr val="F2F2F2"/>
                </a:solidFill>
                <a:latin typeface="Lemon/Milk"/>
                <a:ea typeface="Lemon/Milk"/>
                <a:cs typeface="Lemon/Milk"/>
                <a:sym typeface="Lemon/Milk"/>
              </a:defRPr>
            </a:lvl1pPr>
            <a:lvl2pPr marL="720072" indent="-377181" algn="r">
              <a:spcBef>
                <a:spcPts val="0"/>
              </a:spcBef>
              <a:buFontTx/>
              <a:defRPr b="1" sz="3300">
                <a:solidFill>
                  <a:srgbClr val="F2F2F2"/>
                </a:solidFill>
                <a:latin typeface="Lemon/Milk"/>
                <a:ea typeface="Lemon/Milk"/>
                <a:cs typeface="Lemon/Milk"/>
                <a:sym typeface="Lemon/Milk"/>
              </a:defRPr>
            </a:lvl2pPr>
            <a:lvl3pPr marL="1089904" indent="-404122" algn="r">
              <a:spcBef>
                <a:spcPts val="0"/>
              </a:spcBef>
              <a:buFontTx/>
              <a:defRPr b="1" sz="3300">
                <a:solidFill>
                  <a:srgbClr val="F2F2F2"/>
                </a:solidFill>
                <a:latin typeface="Lemon/Milk"/>
                <a:ea typeface="Lemon/Milk"/>
                <a:cs typeface="Lemon/Milk"/>
                <a:sym typeface="Lemon/Milk"/>
              </a:defRPr>
            </a:lvl3pPr>
            <a:lvl4pPr marL="1500150" indent="-471476" algn="r">
              <a:spcBef>
                <a:spcPts val="0"/>
              </a:spcBef>
              <a:buFontTx/>
              <a:defRPr b="1" sz="3300">
                <a:solidFill>
                  <a:srgbClr val="F2F2F2"/>
                </a:solidFill>
                <a:latin typeface="Lemon/Milk"/>
                <a:ea typeface="Lemon/Milk"/>
                <a:cs typeface="Lemon/Milk"/>
                <a:sym typeface="Lemon/Milk"/>
              </a:defRPr>
            </a:lvl4pPr>
            <a:lvl5pPr marL="1843042" indent="-471476" algn="r">
              <a:spcBef>
                <a:spcPts val="0"/>
              </a:spcBef>
              <a:buFontTx/>
              <a:defRPr b="1" sz="3300">
                <a:solidFill>
                  <a:srgbClr val="F2F2F2"/>
                </a:solidFill>
                <a:latin typeface="Lemon/Milk"/>
                <a:ea typeface="Lemon/Milk"/>
                <a:cs typeface="Lemon/Milk"/>
                <a:sym typeface="Lemon/Milk"/>
              </a:defRPr>
            </a:lvl5pPr>
          </a:lstStyle>
          <a:p>
            <a:pPr/>
            <a:r>
              <a:t>SUBTITLE</a:t>
            </a:r>
          </a:p>
          <a:p>
            <a:pPr lvl="1"/>
            <a:r>
              <a:t/>
            </a:r>
          </a:p>
          <a:p>
            <a:pPr lvl="2"/>
            <a:r>
              <a:t/>
            </a:r>
          </a:p>
          <a:p>
            <a:pPr lvl="3"/>
            <a:r>
              <a:t/>
            </a:r>
          </a:p>
          <a:p>
            <a:pPr lvl="4"/>
            <a:r>
              <a:t/>
            </a:r>
          </a:p>
        </p:txBody>
      </p:sp>
      <p:sp>
        <p:nvSpPr>
          <p:cNvPr id="775" name="Text Placeholder 7"/>
          <p:cNvSpPr/>
          <p:nvPr>
            <p:ph type="body" sz="quarter" idx="21" hasCustomPrompt="1"/>
          </p:nvPr>
        </p:nvSpPr>
        <p:spPr>
          <a:xfrm>
            <a:off x="1711817" y="2006314"/>
            <a:ext cx="2750118"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1200">
                <a:solidFill>
                  <a:srgbClr val="808080"/>
                </a:solidFill>
                <a:latin typeface="Lato Light"/>
                <a:ea typeface="Lato Light"/>
                <a:cs typeface="Lato Light"/>
                <a:sym typeface="Lato Light"/>
              </a:defRPr>
            </a:lvl1pPr>
          </a:lstStyle>
          <a:p>
            <a:pPr/>
            <a:r>
              <a:t>NEW DESIGN PROPOSSAL</a:t>
            </a:r>
          </a:p>
        </p:txBody>
      </p:sp>
      <p:grpSp>
        <p:nvGrpSpPr>
          <p:cNvPr id="789" name="Group 15"/>
          <p:cNvGrpSpPr/>
          <p:nvPr/>
        </p:nvGrpSpPr>
        <p:grpSpPr>
          <a:xfrm>
            <a:off x="5150593" y="1054098"/>
            <a:ext cx="3136690" cy="4697590"/>
            <a:chOff x="0" y="0"/>
            <a:chExt cx="3136689" cy="4697589"/>
          </a:xfrm>
        </p:grpSpPr>
        <p:sp>
          <p:nvSpPr>
            <p:cNvPr id="776" name="Shape 6"/>
            <p:cNvSpPr/>
            <p:nvPr/>
          </p:nvSpPr>
          <p:spPr>
            <a:xfrm>
              <a:off x="0" y="-1"/>
              <a:ext cx="3136690" cy="46975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77" name="Shape 7"/>
            <p:cNvSpPr/>
            <p:nvPr/>
          </p:nvSpPr>
          <p:spPr>
            <a:xfrm>
              <a:off x="10220" y="11764"/>
              <a:ext cx="3114550" cy="46721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78" name="Shape 8"/>
            <p:cNvSpPr/>
            <p:nvPr/>
          </p:nvSpPr>
          <p:spPr>
            <a:xfrm>
              <a:off x="20441" y="23529"/>
              <a:ext cx="3095153" cy="4649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flip="none" rotWithShape="1">
              <a:gsLst>
                <a:gs pos="0">
                  <a:srgbClr val="F2FBFD"/>
                </a:gs>
                <a:gs pos="38000">
                  <a:srgbClr val="F0F2F5"/>
                </a:gs>
                <a:gs pos="85000">
                  <a:srgbClr val="FEFEFE"/>
                </a:gs>
              </a:gsLst>
              <a:lin ang="1800000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79" name="Shape 9"/>
            <p:cNvSpPr/>
            <p:nvPr/>
          </p:nvSpPr>
          <p:spPr>
            <a:xfrm>
              <a:off x="17886" y="20588"/>
              <a:ext cx="3100598" cy="46560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0" name="Shape 10"/>
            <p:cNvSpPr/>
            <p:nvPr/>
          </p:nvSpPr>
          <p:spPr>
            <a:xfrm>
              <a:off x="638786" y="-1"/>
              <a:ext cx="1922549" cy="20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1" name="Shape 11"/>
            <p:cNvSpPr/>
            <p:nvPr/>
          </p:nvSpPr>
          <p:spPr>
            <a:xfrm>
              <a:off x="329614" y="435304"/>
              <a:ext cx="2479390" cy="93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0" y="0"/>
                  </a:lnTo>
                  <a:cubicBezTo>
                    <a:pt x="0" y="0"/>
                    <a:pt x="0" y="21600"/>
                    <a:pt x="0"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2" name="Shape 12"/>
            <p:cNvSpPr/>
            <p:nvPr/>
          </p:nvSpPr>
          <p:spPr>
            <a:xfrm>
              <a:off x="1218804" y="23529"/>
              <a:ext cx="1897326" cy="33278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995"/>
                  </a:lnTo>
                  <a:cubicBezTo>
                    <a:pt x="21600" y="448"/>
                    <a:pt x="20917" y="0"/>
                    <a:pt x="20083" y="0"/>
                  </a:cubicBezTo>
                  <a:lnTo>
                    <a:pt x="0" y="0"/>
                  </a:lnTo>
                  <a:cubicBezTo>
                    <a:pt x="0" y="0"/>
                    <a:pt x="21600" y="21600"/>
                    <a:pt x="21600" y="21600"/>
                  </a:cubicBezTo>
                  <a:close/>
                </a:path>
              </a:pathLst>
            </a:custGeom>
            <a:solidFill>
              <a:srgbClr val="FDFDFF">
                <a:alpha val="31000"/>
              </a:srgbClr>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3" name="Freeform 23"/>
            <p:cNvSpPr/>
            <p:nvPr/>
          </p:nvSpPr>
          <p:spPr>
            <a:xfrm>
              <a:off x="367624" y="456561"/>
              <a:ext cx="2404429" cy="49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333"/>
                  </a:moveTo>
                  <a:lnTo>
                    <a:pt x="77" y="12333"/>
                  </a:lnTo>
                  <a:lnTo>
                    <a:pt x="77" y="21600"/>
                  </a:lnTo>
                  <a:lnTo>
                    <a:pt x="0" y="21600"/>
                  </a:lnTo>
                  <a:close/>
                  <a:moveTo>
                    <a:pt x="21511" y="9900"/>
                  </a:moveTo>
                  <a:lnTo>
                    <a:pt x="21511" y="14528"/>
                  </a:lnTo>
                  <a:lnTo>
                    <a:pt x="21552" y="14528"/>
                  </a:lnTo>
                  <a:cubicBezTo>
                    <a:pt x="21552" y="14528"/>
                    <a:pt x="21552" y="9900"/>
                    <a:pt x="21552" y="9900"/>
                  </a:cubicBezTo>
                  <a:close/>
                  <a:moveTo>
                    <a:pt x="302" y="7576"/>
                  </a:moveTo>
                  <a:lnTo>
                    <a:pt x="385" y="7576"/>
                  </a:lnTo>
                  <a:lnTo>
                    <a:pt x="385" y="21600"/>
                  </a:lnTo>
                  <a:lnTo>
                    <a:pt x="302" y="21600"/>
                  </a:lnTo>
                  <a:close/>
                  <a:moveTo>
                    <a:pt x="154" y="7576"/>
                  </a:moveTo>
                  <a:lnTo>
                    <a:pt x="226" y="7576"/>
                  </a:lnTo>
                  <a:lnTo>
                    <a:pt x="226" y="21600"/>
                  </a:lnTo>
                  <a:lnTo>
                    <a:pt x="154" y="21600"/>
                  </a:lnTo>
                  <a:close/>
                  <a:moveTo>
                    <a:pt x="20935" y="4805"/>
                  </a:moveTo>
                  <a:cubicBezTo>
                    <a:pt x="20923" y="4805"/>
                    <a:pt x="20914" y="5320"/>
                    <a:pt x="20914" y="5963"/>
                  </a:cubicBezTo>
                  <a:lnTo>
                    <a:pt x="20914" y="17536"/>
                  </a:lnTo>
                  <a:cubicBezTo>
                    <a:pt x="20914" y="18173"/>
                    <a:pt x="20923" y="18690"/>
                    <a:pt x="20935" y="18690"/>
                  </a:cubicBezTo>
                  <a:lnTo>
                    <a:pt x="21436" y="18690"/>
                  </a:lnTo>
                  <a:cubicBezTo>
                    <a:pt x="21447" y="18690"/>
                    <a:pt x="21456" y="18173"/>
                    <a:pt x="21456" y="17536"/>
                  </a:cubicBezTo>
                  <a:cubicBezTo>
                    <a:pt x="21456" y="17536"/>
                    <a:pt x="21456" y="5963"/>
                    <a:pt x="21456" y="5963"/>
                  </a:cubicBezTo>
                  <a:cubicBezTo>
                    <a:pt x="21456" y="5320"/>
                    <a:pt x="21447" y="4805"/>
                    <a:pt x="21436" y="4805"/>
                  </a:cubicBezTo>
                  <a:close/>
                  <a:moveTo>
                    <a:pt x="461" y="4117"/>
                  </a:moveTo>
                  <a:lnTo>
                    <a:pt x="533" y="4117"/>
                  </a:lnTo>
                  <a:lnTo>
                    <a:pt x="533" y="21600"/>
                  </a:lnTo>
                  <a:lnTo>
                    <a:pt x="461" y="21600"/>
                  </a:lnTo>
                  <a:close/>
                  <a:moveTo>
                    <a:pt x="20953" y="2258"/>
                  </a:moveTo>
                  <a:lnTo>
                    <a:pt x="21454" y="2258"/>
                  </a:lnTo>
                  <a:cubicBezTo>
                    <a:pt x="21488" y="2258"/>
                    <a:pt x="21517" y="3816"/>
                    <a:pt x="21517" y="5731"/>
                  </a:cubicBezTo>
                  <a:lnTo>
                    <a:pt x="21517" y="6883"/>
                  </a:lnTo>
                  <a:cubicBezTo>
                    <a:pt x="21517" y="6883"/>
                    <a:pt x="21600" y="6883"/>
                    <a:pt x="21600" y="6883"/>
                  </a:cubicBezTo>
                  <a:lnTo>
                    <a:pt x="21600" y="16142"/>
                  </a:lnTo>
                  <a:lnTo>
                    <a:pt x="21517" y="16142"/>
                  </a:lnTo>
                  <a:lnTo>
                    <a:pt x="21517" y="17304"/>
                  </a:lnTo>
                  <a:cubicBezTo>
                    <a:pt x="21517" y="19215"/>
                    <a:pt x="21488" y="20774"/>
                    <a:pt x="21454" y="20774"/>
                  </a:cubicBezTo>
                  <a:lnTo>
                    <a:pt x="20953" y="20774"/>
                  </a:lnTo>
                  <a:cubicBezTo>
                    <a:pt x="20919" y="20774"/>
                    <a:pt x="20891" y="19215"/>
                    <a:pt x="20891" y="17304"/>
                  </a:cubicBezTo>
                  <a:lnTo>
                    <a:pt x="20891" y="5731"/>
                  </a:lnTo>
                  <a:cubicBezTo>
                    <a:pt x="20891" y="3816"/>
                    <a:pt x="20919" y="2258"/>
                    <a:pt x="20953" y="2258"/>
                  </a:cubicBezTo>
                  <a:close/>
                  <a:moveTo>
                    <a:pt x="610" y="0"/>
                  </a:moveTo>
                  <a:lnTo>
                    <a:pt x="693" y="0"/>
                  </a:lnTo>
                  <a:lnTo>
                    <a:pt x="693" y="21600"/>
                  </a:lnTo>
                  <a:lnTo>
                    <a:pt x="610" y="21600"/>
                  </a:lnTo>
                  <a:close/>
                </a:path>
              </a:pathLst>
            </a:custGeom>
            <a:solidFill>
              <a:srgbClr val="E9E9E9"/>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4" name="Shape 29"/>
            <p:cNvSpPr/>
            <p:nvPr/>
          </p:nvSpPr>
          <p:spPr>
            <a:xfrm>
              <a:off x="1469209" y="4347161"/>
              <a:ext cx="199109" cy="229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flip="none" rotWithShape="1">
              <a:gsLst>
                <a:gs pos="0">
                  <a:srgbClr val="78D6EA"/>
                </a:gs>
                <a:gs pos="46000">
                  <a:srgbClr val="7DA0D0"/>
                </a:gs>
                <a:gs pos="90000">
                  <a:srgbClr val="DEF5FA"/>
                </a:gs>
              </a:gsLst>
              <a:lin ang="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5" name="Shape 30"/>
            <p:cNvSpPr/>
            <p:nvPr/>
          </p:nvSpPr>
          <p:spPr>
            <a:xfrm>
              <a:off x="1476874" y="4347161"/>
              <a:ext cx="162894" cy="74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flip="none" rotWithShape="1">
              <a:gsLst>
                <a:gs pos="0">
                  <a:srgbClr val="DEF5FA"/>
                </a:gs>
                <a:gs pos="100000">
                  <a:srgbClr val="7DA0D0"/>
                </a:gs>
              </a:gsLst>
              <a:lin ang="20718678"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6" name="Shape 31"/>
            <p:cNvSpPr/>
            <p:nvPr/>
          </p:nvSpPr>
          <p:spPr>
            <a:xfrm>
              <a:off x="1522867" y="208828"/>
              <a:ext cx="54774" cy="63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flip="none" rotWithShape="1">
              <a:gsLst>
                <a:gs pos="0">
                  <a:srgbClr val="464646"/>
                </a:gs>
                <a:gs pos="92000">
                  <a:srgbClr val="060606"/>
                </a:gs>
              </a:gsLst>
              <a:lin ang="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7" name="Shape 32"/>
            <p:cNvSpPr/>
            <p:nvPr/>
          </p:nvSpPr>
          <p:spPr>
            <a:xfrm>
              <a:off x="1545863" y="235299"/>
              <a:ext cx="13468" cy="15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88" name="Shape 33"/>
            <p:cNvSpPr/>
            <p:nvPr/>
          </p:nvSpPr>
          <p:spPr>
            <a:xfrm>
              <a:off x="1464099" y="226475"/>
              <a:ext cx="26734" cy="307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grpSp>
      <p:sp>
        <p:nvSpPr>
          <p:cNvPr id="790" name="Picture Placeholder 35"/>
          <p:cNvSpPr/>
          <p:nvPr>
            <p:ph type="pic" sz="quarter" idx="22"/>
          </p:nvPr>
        </p:nvSpPr>
        <p:spPr>
          <a:xfrm>
            <a:off x="5514349" y="1544303"/>
            <a:ext cx="2461008" cy="3727199"/>
          </a:xfrm>
          <a:prstGeom prst="rect">
            <a:avLst/>
          </a:prstGeom>
        </p:spPr>
        <p:txBody>
          <a:bodyPr lIns="91439" rIns="91439"/>
          <a:lstStyle/>
          <a:p>
            <a:pPr/>
          </a:p>
        </p:txBody>
      </p:sp>
      <p:sp>
        <p:nvSpPr>
          <p:cNvPr id="7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obil compu 3">
    <p:spTree>
      <p:nvGrpSpPr>
        <p:cNvPr id="1" name=""/>
        <p:cNvGrpSpPr/>
        <p:nvPr/>
      </p:nvGrpSpPr>
      <p:grpSpPr>
        <a:xfrm>
          <a:off x="0" y="0"/>
          <a:ext cx="0" cy="0"/>
          <a:chOff x="0" y="0"/>
          <a:chExt cx="0" cy="0"/>
        </a:xfrm>
      </p:grpSpPr>
      <p:grpSp>
        <p:nvGrpSpPr>
          <p:cNvPr id="813" name="Group 30"/>
          <p:cNvGrpSpPr/>
          <p:nvPr/>
        </p:nvGrpSpPr>
        <p:grpSpPr>
          <a:xfrm>
            <a:off x="4339168" y="1124238"/>
            <a:ext cx="4296305" cy="4209763"/>
            <a:chOff x="0" y="0"/>
            <a:chExt cx="4296304" cy="4209761"/>
          </a:xfrm>
        </p:grpSpPr>
        <p:sp>
          <p:nvSpPr>
            <p:cNvPr id="798" name="Shape 6"/>
            <p:cNvSpPr/>
            <p:nvPr/>
          </p:nvSpPr>
          <p:spPr>
            <a:xfrm>
              <a:off x="1413965" y="4133752"/>
              <a:ext cx="1464335" cy="760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8" y="7200"/>
                  </a:moveTo>
                  <a:lnTo>
                    <a:pt x="21600" y="0"/>
                  </a:lnTo>
                  <a:cubicBezTo>
                    <a:pt x="21575" y="2780"/>
                    <a:pt x="21355" y="12687"/>
                    <a:pt x="20651" y="13859"/>
                  </a:cubicBezTo>
                  <a:cubicBezTo>
                    <a:pt x="19347" y="16026"/>
                    <a:pt x="17405" y="15717"/>
                    <a:pt x="17405" y="15717"/>
                  </a:cubicBez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799" name="Shape 6"/>
            <p:cNvSpPr/>
            <p:nvPr/>
          </p:nvSpPr>
          <p:spPr>
            <a:xfrm>
              <a:off x="1406252" y="4113745"/>
              <a:ext cx="1479761" cy="76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8" y="7200"/>
                  </a:moveTo>
                  <a:lnTo>
                    <a:pt x="21600" y="0"/>
                  </a:lnTo>
                  <a:cubicBezTo>
                    <a:pt x="21575" y="2780"/>
                    <a:pt x="21355" y="12687"/>
                    <a:pt x="20651" y="13859"/>
                  </a:cubicBezTo>
                  <a:cubicBezTo>
                    <a:pt x="19347" y="16026"/>
                    <a:pt x="17405" y="15717"/>
                    <a:pt x="17405" y="15717"/>
                  </a:cubicBez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flip="none" rotWithShape="1">
              <a:gsLst>
                <a:gs pos="17000">
                  <a:srgbClr val="000000">
                    <a:alpha val="30000"/>
                  </a:srgbClr>
                </a:gs>
                <a:gs pos="76000">
                  <a:srgbClr val="32373C">
                    <a:alpha val="80000"/>
                  </a:srgbClr>
                </a:gs>
              </a:gsLst>
              <a:lin ang="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0" name="Shape 7"/>
            <p:cNvSpPr/>
            <p:nvPr/>
          </p:nvSpPr>
          <p:spPr>
            <a:xfrm>
              <a:off x="-1" y="2921044"/>
              <a:ext cx="4296283" cy="545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flip="none" rotWithShape="1">
              <a:gsLst>
                <a:gs pos="0">
                  <a:srgbClr val="C8CBCF"/>
                </a:gs>
                <a:gs pos="100000">
                  <a:srgbClr val="E7E7E8"/>
                </a:gs>
              </a:gsLst>
              <a:lin ang="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1" name="Shape 8"/>
            <p:cNvSpPr/>
            <p:nvPr/>
          </p:nvSpPr>
          <p:spPr>
            <a:xfrm>
              <a:off x="0" y="0"/>
              <a:ext cx="4296283" cy="2926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flip="none" rotWithShape="1">
              <a:gsLst>
                <a:gs pos="6000">
                  <a:srgbClr val="32373C"/>
                </a:gs>
                <a:gs pos="62000">
                  <a:srgbClr val="000000"/>
                </a:gs>
              </a:gsLst>
              <a:lin ang="180000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2" name="Shape 9"/>
            <p:cNvSpPr/>
            <p:nvPr/>
          </p:nvSpPr>
          <p:spPr>
            <a:xfrm>
              <a:off x="1412642" y="4128029"/>
              <a:ext cx="1468659" cy="50674"/>
            </a:xfrm>
            <a:custGeom>
              <a:avLst/>
              <a:gdLst/>
              <a:ahLst/>
              <a:cxnLst>
                <a:cxn ang="0">
                  <a:pos x="wd2" y="hd2"/>
                </a:cxn>
                <a:cxn ang="5400000">
                  <a:pos x="wd2" y="hd2"/>
                </a:cxn>
                <a:cxn ang="10800000">
                  <a:pos x="wd2" y="hd2"/>
                </a:cxn>
                <a:cxn ang="16200000">
                  <a:pos x="wd2" y="hd2"/>
                </a:cxn>
              </a:cxnLst>
              <a:rect l="0" t="0" r="r" b="b"/>
              <a:pathLst>
                <a:path w="21515" h="21600" fill="norm" stroke="1"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3" name="Shape 10"/>
            <p:cNvSpPr/>
            <p:nvPr/>
          </p:nvSpPr>
          <p:spPr>
            <a:xfrm>
              <a:off x="1406217" y="3463830"/>
              <a:ext cx="1480148" cy="685492"/>
            </a:xfrm>
            <a:custGeom>
              <a:avLst/>
              <a:gdLst/>
              <a:ahLst/>
              <a:cxnLst>
                <a:cxn ang="0">
                  <a:pos x="wd2" y="hd2"/>
                </a:cxn>
                <a:cxn ang="5400000">
                  <a:pos x="wd2" y="hd2"/>
                </a:cxn>
                <a:cxn ang="10800000">
                  <a:pos x="wd2" y="hd2"/>
                </a:cxn>
                <a:cxn ang="16200000">
                  <a:pos x="wd2" y="hd2"/>
                </a:cxn>
              </a:cxnLst>
              <a:rect l="0" t="0" r="r" b="b"/>
              <a:pathLst>
                <a:path w="20919" h="21568" fill="norm" stroke="1" extrusionOk="0">
                  <a:moveTo>
                    <a:pt x="20738" y="19920"/>
                  </a:moveTo>
                  <a:cubicBezTo>
                    <a:pt x="20559" y="19543"/>
                    <a:pt x="18693" y="15429"/>
                    <a:pt x="18281" y="13714"/>
                  </a:cubicBezTo>
                  <a:cubicBezTo>
                    <a:pt x="17870" y="12000"/>
                    <a:pt x="17568" y="0"/>
                    <a:pt x="17568" y="0"/>
                  </a:cubicBez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16854" y="21566"/>
                  </a:lnTo>
                  <a:cubicBezTo>
                    <a:pt x="16854" y="21566"/>
                    <a:pt x="18734" y="21600"/>
                    <a:pt x="19997" y="21360"/>
                  </a:cubicBezTo>
                  <a:cubicBezTo>
                    <a:pt x="21259" y="21120"/>
                    <a:pt x="20916" y="20297"/>
                    <a:pt x="20738" y="19920"/>
                  </a:cubicBezTo>
                  <a:close/>
                </a:path>
              </a:pathLst>
            </a:custGeom>
            <a:gradFill flip="none" rotWithShape="1">
              <a:gsLst>
                <a:gs pos="0">
                  <a:srgbClr val="A4A7A8"/>
                </a:gs>
                <a:gs pos="34000">
                  <a:srgbClr val="F5F8FA"/>
                </a:gs>
                <a:gs pos="66000">
                  <a:srgbClr val="A4A7A8"/>
                </a:gs>
              </a:gsLst>
              <a:lin ang="540000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4" name="Shape 11"/>
            <p:cNvSpPr/>
            <p:nvPr/>
          </p:nvSpPr>
          <p:spPr>
            <a:xfrm>
              <a:off x="1406217" y="3463830"/>
              <a:ext cx="1480148" cy="685492"/>
            </a:xfrm>
            <a:custGeom>
              <a:avLst/>
              <a:gdLst/>
              <a:ahLst/>
              <a:cxnLst>
                <a:cxn ang="0">
                  <a:pos x="wd2" y="hd2"/>
                </a:cxn>
                <a:cxn ang="5400000">
                  <a:pos x="wd2" y="hd2"/>
                </a:cxn>
                <a:cxn ang="10800000">
                  <a:pos x="wd2" y="hd2"/>
                </a:cxn>
                <a:cxn ang="16200000">
                  <a:pos x="wd2" y="hd2"/>
                </a:cxn>
              </a:cxnLst>
              <a:rect l="0" t="0" r="r" b="b"/>
              <a:pathLst>
                <a:path w="20919" h="21568" fill="norm" stroke="1" extrusionOk="0">
                  <a:moveTo>
                    <a:pt x="20738" y="19920"/>
                  </a:moveTo>
                  <a:cubicBezTo>
                    <a:pt x="20559" y="19543"/>
                    <a:pt x="18693" y="15429"/>
                    <a:pt x="18281" y="13714"/>
                  </a:cubicBezTo>
                  <a:cubicBezTo>
                    <a:pt x="17870" y="12000"/>
                    <a:pt x="17568" y="0"/>
                    <a:pt x="17568" y="0"/>
                  </a:cubicBez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16854" y="21566"/>
                  </a:lnTo>
                  <a:cubicBezTo>
                    <a:pt x="16854" y="21566"/>
                    <a:pt x="18734" y="21600"/>
                    <a:pt x="19997" y="21360"/>
                  </a:cubicBezTo>
                  <a:cubicBezTo>
                    <a:pt x="21259" y="21120"/>
                    <a:pt x="20916" y="20297"/>
                    <a:pt x="20738" y="19920"/>
                  </a:cubicBezTo>
                  <a:close/>
                </a:path>
              </a:pathLst>
            </a:custGeom>
            <a:gradFill flip="none" rotWithShape="1">
              <a:gsLst>
                <a:gs pos="36000">
                  <a:srgbClr val="FFFFFF">
                    <a:alpha val="0"/>
                  </a:srgbClr>
                </a:gs>
                <a:gs pos="64999">
                  <a:srgbClr val="000000">
                    <a:alpha val="30000"/>
                  </a:srgbClr>
                </a:gs>
                <a:gs pos="95000">
                  <a:srgbClr val="FFFFFF">
                    <a:alpha val="0"/>
                  </a:srgbClr>
                </a:gs>
              </a:gsLst>
              <a:lin ang="540000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5" name="Shape 12"/>
            <p:cNvSpPr/>
            <p:nvPr/>
          </p:nvSpPr>
          <p:spPr>
            <a:xfrm>
              <a:off x="1406215" y="4120886"/>
              <a:ext cx="1480437" cy="50674"/>
            </a:xfrm>
            <a:custGeom>
              <a:avLst/>
              <a:gdLst/>
              <a:ahLst/>
              <a:cxnLst>
                <a:cxn ang="0">
                  <a:pos x="wd2" y="hd2"/>
                </a:cxn>
                <a:cxn ang="5400000">
                  <a:pos x="wd2" y="hd2"/>
                </a:cxn>
                <a:cxn ang="10800000">
                  <a:pos x="wd2" y="hd2"/>
                </a:cxn>
                <a:cxn ang="16200000">
                  <a:pos x="wd2" y="hd2"/>
                </a:cxn>
              </a:cxnLst>
              <a:rect l="0" t="0" r="r" b="b"/>
              <a:pathLst>
                <a:path w="21517" h="21600" fill="norm" stroke="1" extrusionOk="0">
                  <a:moveTo>
                    <a:pt x="21516" y="0"/>
                  </a:moveTo>
                  <a:lnTo>
                    <a:pt x="21513" y="0"/>
                  </a:lnTo>
                  <a:cubicBezTo>
                    <a:pt x="21488" y="4170"/>
                    <a:pt x="21269" y="8231"/>
                    <a:pt x="20568" y="9989"/>
                  </a:cubicBezTo>
                  <a:cubicBezTo>
                    <a:pt x="19269" y="13239"/>
                    <a:pt x="17336" y="12776"/>
                    <a:pt x="17336" y="12776"/>
                  </a:cubicBezTo>
                  <a:lnTo>
                    <a:pt x="4182" y="12776"/>
                  </a:lnTo>
                  <a:cubicBezTo>
                    <a:pt x="4182" y="12776"/>
                    <a:pt x="2249" y="13239"/>
                    <a:pt x="950" y="9989"/>
                  </a:cubicBezTo>
                  <a:cubicBezTo>
                    <a:pt x="249" y="8231"/>
                    <a:pt x="30" y="4170"/>
                    <a:pt x="5" y="0"/>
                  </a:cubicBezTo>
                  <a:lnTo>
                    <a:pt x="2" y="0"/>
                  </a:lnTo>
                  <a:cubicBezTo>
                    <a:pt x="2" y="0"/>
                    <a:pt x="-41" y="10806"/>
                    <a:pt x="329" y="15335"/>
                  </a:cubicBezTo>
                  <a:cubicBezTo>
                    <a:pt x="700" y="19864"/>
                    <a:pt x="2097" y="21600"/>
                    <a:pt x="2975" y="21600"/>
                  </a:cubicBezTo>
                  <a:cubicBezTo>
                    <a:pt x="3492" y="21600"/>
                    <a:pt x="6650" y="21600"/>
                    <a:pt x="9161" y="21600"/>
                  </a:cubicBezTo>
                  <a:cubicBezTo>
                    <a:pt x="10917" y="21600"/>
                    <a:pt x="12357" y="21600"/>
                    <a:pt x="12357" y="21600"/>
                  </a:cubicBezTo>
                  <a:cubicBezTo>
                    <a:pt x="14868" y="21600"/>
                    <a:pt x="18026" y="21600"/>
                    <a:pt x="18543" y="21600"/>
                  </a:cubicBezTo>
                  <a:cubicBezTo>
                    <a:pt x="19421" y="21600"/>
                    <a:pt x="20818" y="19864"/>
                    <a:pt x="21189" y="15335"/>
                  </a:cubicBezTo>
                  <a:cubicBezTo>
                    <a:pt x="21559" y="10806"/>
                    <a:pt x="21516" y="0"/>
                    <a:pt x="21516" y="0"/>
                  </a:cubicBezTo>
                  <a:close/>
                </a:path>
              </a:pathLst>
            </a:custGeom>
            <a:gradFill flip="none" rotWithShape="1">
              <a:gsLst>
                <a:gs pos="0">
                  <a:srgbClr val="6A6A6A"/>
                </a:gs>
                <a:gs pos="13000">
                  <a:srgbClr val="F5F8FA"/>
                </a:gs>
                <a:gs pos="87000">
                  <a:srgbClr val="F5F8FA"/>
                </a:gs>
                <a:gs pos="100000">
                  <a:srgbClr val="6A6A6A"/>
                </a:gs>
              </a:gsLst>
              <a:lin ang="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6" name="Shape 13"/>
            <p:cNvSpPr/>
            <p:nvPr/>
          </p:nvSpPr>
          <p:spPr>
            <a:xfrm>
              <a:off x="1406245" y="3713797"/>
              <a:ext cx="563725" cy="435940"/>
            </a:xfrm>
            <a:custGeom>
              <a:avLst/>
              <a:gdLst/>
              <a:ahLst/>
              <a:cxnLst>
                <a:cxn ang="0">
                  <a:pos x="wd2" y="hd2"/>
                </a:cxn>
                <a:cxn ang="5400000">
                  <a:pos x="wd2" y="hd2"/>
                </a:cxn>
                <a:cxn ang="10800000">
                  <a:pos x="wd2" y="hd2"/>
                </a:cxn>
                <a:cxn ang="16200000">
                  <a:pos x="wd2" y="hd2"/>
                </a:cxn>
              </a:cxnLst>
              <a:rect l="0" t="0" r="r" b="b"/>
              <a:pathLst>
                <a:path w="20714" h="21549" fill="norm" stroke="1"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35000">
                  <a:srgbClr val="FFFFFF">
                    <a:alpha val="0"/>
                  </a:srgbClr>
                </a:gs>
                <a:gs pos="94000">
                  <a:srgbClr val="F5F8FA"/>
                </a:gs>
              </a:gsLst>
              <a:lin ang="900000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7" name="Shape 14"/>
            <p:cNvSpPr/>
            <p:nvPr/>
          </p:nvSpPr>
          <p:spPr>
            <a:xfrm>
              <a:off x="2322543" y="3713797"/>
              <a:ext cx="563725" cy="435940"/>
            </a:xfrm>
            <a:custGeom>
              <a:avLst/>
              <a:gdLst/>
              <a:ahLst/>
              <a:cxnLst>
                <a:cxn ang="0">
                  <a:pos x="wd2" y="hd2"/>
                </a:cxn>
                <a:cxn ang="5400000">
                  <a:pos x="wd2" y="hd2"/>
                </a:cxn>
                <a:cxn ang="10800000">
                  <a:pos x="wd2" y="hd2"/>
                </a:cxn>
                <a:cxn ang="16200000">
                  <a:pos x="wd2" y="hd2"/>
                </a:cxn>
              </a:cxnLst>
              <a:rect l="0" t="0" r="r" b="b"/>
              <a:pathLst>
                <a:path w="20714" h="21549" fill="norm" stroke="1"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21000">
                  <a:srgbClr val="F5F8FA"/>
                </a:gs>
                <a:gs pos="78000">
                  <a:srgbClr val="EEEFF1">
                    <a:alpha val="0"/>
                  </a:srgbClr>
                </a:gs>
              </a:gsLst>
              <a:path path="circle">
                <a:fillToRect l="62278" t="119636" r="37721" b="-19636"/>
              </a:path>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8" name="Shape 15"/>
            <p:cNvSpPr/>
            <p:nvPr/>
          </p:nvSpPr>
          <p:spPr>
            <a:xfrm>
              <a:off x="2007568" y="0"/>
              <a:ext cx="2288737" cy="2926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58"/>
                  </a:moveTo>
                  <a:cubicBezTo>
                    <a:pt x="21600" y="518"/>
                    <a:pt x="21009" y="0"/>
                    <a:pt x="20281" y="0"/>
                  </a:cubicBezTo>
                  <a:lnTo>
                    <a:pt x="13897" y="0"/>
                  </a:lnTo>
                  <a:lnTo>
                    <a:pt x="0" y="21600"/>
                  </a:lnTo>
                  <a:lnTo>
                    <a:pt x="21600" y="21600"/>
                  </a:lnTo>
                  <a:cubicBezTo>
                    <a:pt x="21600" y="21600"/>
                    <a:pt x="21600" y="1158"/>
                    <a:pt x="21600" y="1158"/>
                  </a:cubicBezTo>
                  <a:close/>
                </a:path>
              </a:pathLst>
            </a:custGeom>
            <a:gradFill flip="none" rotWithShape="1">
              <a:gsLst>
                <a:gs pos="0">
                  <a:srgbClr val="FFFFFF">
                    <a:alpha val="60000"/>
                  </a:srgbClr>
                </a:gs>
                <a:gs pos="91000">
                  <a:srgbClr val="FFFFFF">
                    <a:alpha val="15000"/>
                  </a:srgbClr>
                </a:gs>
              </a:gsLst>
              <a:lin ang="540000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09" name="Shape 16"/>
            <p:cNvSpPr/>
            <p:nvPr/>
          </p:nvSpPr>
          <p:spPr>
            <a:xfrm>
              <a:off x="-1" y="2925105"/>
              <a:ext cx="4296283"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cubicBezTo>
                    <a:pt x="21600" y="0"/>
                    <a:pt x="0" y="0"/>
                    <a:pt x="0" y="0"/>
                  </a:cubicBezTo>
                  <a:close/>
                </a:path>
              </a:pathLst>
            </a:custGeom>
            <a:gradFill flip="none" rotWithShape="1">
              <a:gsLst>
                <a:gs pos="0">
                  <a:srgbClr val="E1E1E3">
                    <a:alpha val="0"/>
                  </a:srgbClr>
                </a:gs>
                <a:gs pos="100000">
                  <a:srgbClr val="9EA0A4">
                    <a:alpha val="0"/>
                  </a:srgbClr>
                </a:gs>
              </a:gsLst>
              <a:lin ang="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10" name="Shape 17"/>
            <p:cNvSpPr/>
            <p:nvPr/>
          </p:nvSpPr>
          <p:spPr>
            <a:xfrm>
              <a:off x="2118922" y="57135"/>
              <a:ext cx="55724" cy="62545"/>
            </a:xfrm>
            <a:prstGeom prst="ellipse">
              <a:avLst/>
            </a:prstGeom>
            <a:gradFill flip="none" rotWithShape="1">
              <a:gsLst>
                <a:gs pos="28000">
                  <a:srgbClr val="666666"/>
                </a:gs>
                <a:gs pos="86000">
                  <a:srgbClr val="090909"/>
                </a:gs>
              </a:gsLst>
              <a:lin ang="3558017"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11" name="Shape 18"/>
            <p:cNvSpPr/>
            <p:nvPr/>
          </p:nvSpPr>
          <p:spPr>
            <a:xfrm>
              <a:off x="2125286" y="64277"/>
              <a:ext cx="43907" cy="49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flip="none" rotWithShape="1">
              <a:gsLst>
                <a:gs pos="30000">
                  <a:srgbClr val="474747"/>
                </a:gs>
                <a:gs pos="70000">
                  <a:srgbClr val="060606"/>
                </a:gs>
              </a:gsLst>
              <a:lin ang="0" scaled="0"/>
            </a:gra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812" name="Shape 19"/>
            <p:cNvSpPr/>
            <p:nvPr/>
          </p:nvSpPr>
          <p:spPr>
            <a:xfrm>
              <a:off x="2140241" y="81838"/>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cap="flat">
              <a:noFill/>
              <a:miter lim="400000"/>
            </a:ln>
            <a:effectLst/>
          </p:spPr>
          <p:txBody>
            <a:bodyPr wrap="square" lIns="45719" tIns="45719" rIns="45719" bIns="45719"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grpSp>
      <p:sp>
        <p:nvSpPr>
          <p:cNvPr id="814" name="Picture Placeholder 1"/>
          <p:cNvSpPr/>
          <p:nvPr>
            <p:ph type="pic" sz="quarter" idx="21"/>
          </p:nvPr>
        </p:nvSpPr>
        <p:spPr>
          <a:xfrm>
            <a:off x="4549230" y="1360066"/>
            <a:ext cx="3926781" cy="2498125"/>
          </a:xfrm>
          <a:prstGeom prst="rect">
            <a:avLst/>
          </a:prstGeom>
        </p:spPr>
        <p:txBody>
          <a:bodyPr lIns="91439" rIns="91439"/>
          <a:lstStyle/>
          <a:p>
            <a:pPr/>
          </a:p>
        </p:txBody>
      </p:sp>
      <p:sp>
        <p:nvSpPr>
          <p:cNvPr id="815" name="Body Level One…"/>
          <p:cNvSpPr txBox="1"/>
          <p:nvPr>
            <p:ph type="body" sz="quarter" idx="1" hasCustomPrompt="1"/>
          </p:nvPr>
        </p:nvSpPr>
        <p:spPr>
          <a:xfrm>
            <a:off x="474132" y="1074185"/>
            <a:ext cx="3505210" cy="1143901"/>
          </a:xfrm>
          <a:prstGeom prst="rect">
            <a:avLst/>
          </a:prstGeom>
        </p:spPr>
        <p:txBody>
          <a:bodyPr lIns="0" tIns="0" rIns="0" bIns="0">
            <a:normAutofit fontScale="100000" lnSpcReduction="0"/>
          </a:bodyPr>
          <a:lstStyle>
            <a:lvl1pPr marL="0" indent="0" algn="r">
              <a:spcBef>
                <a:spcPts val="0"/>
              </a:spcBef>
              <a:buSzTx/>
              <a:buFontTx/>
              <a:buNone/>
              <a:defRPr b="1" sz="3300">
                <a:solidFill>
                  <a:srgbClr val="595959"/>
                </a:solidFill>
                <a:latin typeface="Lemon/Milk"/>
                <a:ea typeface="Lemon/Milk"/>
                <a:cs typeface="Lemon/Milk"/>
                <a:sym typeface="Lemon/Milk"/>
              </a:defRPr>
            </a:lvl1pPr>
            <a:lvl2pPr marL="720072" indent="-377181" algn="r">
              <a:spcBef>
                <a:spcPts val="0"/>
              </a:spcBef>
              <a:buFontTx/>
              <a:defRPr b="1" sz="3300">
                <a:solidFill>
                  <a:srgbClr val="595959"/>
                </a:solidFill>
                <a:latin typeface="Lemon/Milk"/>
                <a:ea typeface="Lemon/Milk"/>
                <a:cs typeface="Lemon/Milk"/>
                <a:sym typeface="Lemon/Milk"/>
              </a:defRPr>
            </a:lvl2pPr>
            <a:lvl3pPr marL="1089904" indent="-404122" algn="r">
              <a:spcBef>
                <a:spcPts val="0"/>
              </a:spcBef>
              <a:buFontTx/>
              <a:defRPr b="1" sz="3300">
                <a:solidFill>
                  <a:srgbClr val="595959"/>
                </a:solidFill>
                <a:latin typeface="Lemon/Milk"/>
                <a:ea typeface="Lemon/Milk"/>
                <a:cs typeface="Lemon/Milk"/>
                <a:sym typeface="Lemon/Milk"/>
              </a:defRPr>
            </a:lvl3pPr>
            <a:lvl4pPr marL="1500150" indent="-471476" algn="r">
              <a:spcBef>
                <a:spcPts val="0"/>
              </a:spcBef>
              <a:buFontTx/>
              <a:defRPr b="1" sz="3300">
                <a:solidFill>
                  <a:srgbClr val="595959"/>
                </a:solidFill>
                <a:latin typeface="Lemon/Milk"/>
                <a:ea typeface="Lemon/Milk"/>
                <a:cs typeface="Lemon/Milk"/>
                <a:sym typeface="Lemon/Milk"/>
              </a:defRPr>
            </a:lvl4pPr>
            <a:lvl5pPr marL="1843042" indent="-471476" algn="r">
              <a:spcBef>
                <a:spcPts val="0"/>
              </a:spcBef>
              <a:buFontTx/>
              <a:defRPr b="1" sz="3300">
                <a:solidFill>
                  <a:srgbClr val="595959"/>
                </a:solidFill>
                <a:latin typeface="Lemon/Milk"/>
                <a:ea typeface="Lemon/Milk"/>
                <a:cs typeface="Lemon/Milk"/>
                <a:sym typeface="Lemon/Milk"/>
              </a:defRPr>
            </a:lvl5pPr>
          </a:lstStyle>
          <a:p>
            <a:pPr/>
            <a:r>
              <a:t>SUBTITLE</a:t>
            </a:r>
          </a:p>
          <a:p>
            <a:pPr lvl="1"/>
            <a:r>
              <a:t/>
            </a:r>
          </a:p>
          <a:p>
            <a:pPr lvl="2"/>
            <a:r>
              <a:t/>
            </a:r>
          </a:p>
          <a:p>
            <a:pPr lvl="3"/>
            <a:r>
              <a:t/>
            </a:r>
          </a:p>
          <a:p>
            <a:pPr lvl="4"/>
            <a:r>
              <a:t/>
            </a:r>
          </a:p>
        </p:txBody>
      </p:sp>
      <p:sp>
        <p:nvSpPr>
          <p:cNvPr id="816" name="Text Placeholder 7"/>
          <p:cNvSpPr/>
          <p:nvPr>
            <p:ph type="body" sz="quarter" idx="22" hasCustomPrompt="1"/>
          </p:nvPr>
        </p:nvSpPr>
        <p:spPr>
          <a:xfrm>
            <a:off x="497534" y="2265958"/>
            <a:ext cx="3481808"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1200">
                <a:solidFill>
                  <a:schemeClr val="accent2"/>
                </a:solidFill>
                <a:latin typeface="Lato Light"/>
                <a:ea typeface="Lato Light"/>
                <a:cs typeface="Lato Light"/>
                <a:sym typeface="Lato Light"/>
              </a:defRPr>
            </a:lvl1pPr>
          </a:lstStyle>
          <a:p>
            <a:pPr/>
            <a:r>
              <a:t>NEW DESIGN PROPOSSAL</a:t>
            </a:r>
          </a:p>
        </p:txBody>
      </p:sp>
      <p:sp>
        <p:nvSpPr>
          <p:cNvPr id="8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enter + icons">
    <p:spTree>
      <p:nvGrpSpPr>
        <p:cNvPr id="1" name=""/>
        <p:cNvGrpSpPr/>
        <p:nvPr/>
      </p:nvGrpSpPr>
      <p:grpSpPr>
        <a:xfrm>
          <a:off x="0" y="0"/>
          <a:ext cx="0" cy="0"/>
          <a:chOff x="0" y="0"/>
          <a:chExt cx="0" cy="0"/>
        </a:xfrm>
      </p:grpSpPr>
      <p:sp>
        <p:nvSpPr>
          <p:cNvPr id="824" name="title example here"/>
          <p:cNvSpPr txBox="1"/>
          <p:nvPr>
            <p:ph type="title" hasCustomPrompt="1"/>
          </p:nvPr>
        </p:nvSpPr>
        <p:spPr>
          <a:xfrm>
            <a:off x="685801" y="517294"/>
            <a:ext cx="7840135" cy="679313"/>
          </a:xfrm>
          <a:prstGeom prst="rect">
            <a:avLst/>
          </a:prstGeom>
        </p:spPr>
        <p:txBody>
          <a:bodyPr lIns="34290" tIns="34290" rIns="34290" bIns="34290" anchor="t">
            <a:normAutofit fontScale="100000" lnSpcReduction="0"/>
          </a:bodyPr>
          <a:lstStyle>
            <a:lvl1pPr algn="ctr">
              <a:defRPr cap="all" sz="3300">
                <a:solidFill>
                  <a:srgbClr val="404040"/>
                </a:solidFill>
                <a:latin typeface="Lemon/Milk"/>
                <a:ea typeface="Lemon/Milk"/>
                <a:cs typeface="Lemon/Milk"/>
                <a:sym typeface="Lemon/Milk"/>
              </a:defRPr>
            </a:lvl1pPr>
          </a:lstStyle>
          <a:p>
            <a:pPr/>
            <a:r>
              <a:t>title example here</a:t>
            </a:r>
          </a:p>
        </p:txBody>
      </p:sp>
      <p:sp>
        <p:nvSpPr>
          <p:cNvPr id="825" name="Body Level One…"/>
          <p:cNvSpPr txBox="1"/>
          <p:nvPr>
            <p:ph type="body" sz="quarter" idx="1" hasCustomPrompt="1"/>
          </p:nvPr>
        </p:nvSpPr>
        <p:spPr>
          <a:xfrm>
            <a:off x="3547535" y="1306921"/>
            <a:ext cx="2048934" cy="284795"/>
          </a:xfrm>
          <a:prstGeom prst="rect">
            <a:avLst/>
          </a:prstGeom>
        </p:spPr>
        <p:txBody>
          <a:bodyPr lIns="34290" tIns="34290" rIns="34290" bIns="34290">
            <a:normAutofit fontScale="100000" lnSpcReduction="0"/>
          </a:bodyPr>
          <a:lstStyle>
            <a:lvl1pPr marL="0" indent="0" algn="ctr">
              <a:buSzTx/>
              <a:buFontTx/>
              <a:buNone/>
              <a:defRPr cap="all" sz="1200">
                <a:solidFill>
                  <a:srgbClr val="000000">
                    <a:alpha val="50000"/>
                  </a:srgbClr>
                </a:solidFill>
                <a:latin typeface="Lato Light"/>
                <a:ea typeface="Lato Light"/>
                <a:cs typeface="Lato Light"/>
                <a:sym typeface="Lato Light"/>
              </a:defRPr>
            </a:lvl1pPr>
            <a:lvl2pPr marL="480047" indent="-137156" algn="ctr">
              <a:buFontTx/>
              <a:defRPr cap="all" sz="1200">
                <a:solidFill>
                  <a:srgbClr val="000000">
                    <a:alpha val="50000"/>
                  </a:srgbClr>
                </a:solidFill>
                <a:latin typeface="Lato Light"/>
                <a:ea typeface="Lato Light"/>
                <a:cs typeface="Lato Light"/>
                <a:sym typeface="Lato Light"/>
              </a:defRPr>
            </a:lvl2pPr>
            <a:lvl3pPr marL="832735" indent="-146953" algn="ctr">
              <a:buFontTx/>
              <a:defRPr cap="all" sz="1200">
                <a:solidFill>
                  <a:srgbClr val="000000">
                    <a:alpha val="50000"/>
                  </a:srgbClr>
                </a:solidFill>
                <a:latin typeface="Lato Light"/>
                <a:ea typeface="Lato Light"/>
                <a:cs typeface="Lato Light"/>
                <a:sym typeface="Lato Light"/>
              </a:defRPr>
            </a:lvl3pPr>
            <a:lvl4pPr marL="1200119" indent="-171446" algn="ctr">
              <a:buFontTx/>
              <a:defRPr cap="all" sz="1200">
                <a:solidFill>
                  <a:srgbClr val="000000">
                    <a:alpha val="50000"/>
                  </a:srgbClr>
                </a:solidFill>
                <a:latin typeface="Lato Light"/>
                <a:ea typeface="Lato Light"/>
                <a:cs typeface="Lato Light"/>
                <a:sym typeface="Lato Light"/>
              </a:defRPr>
            </a:lvl4pPr>
            <a:lvl5pPr marL="1543012" indent="-171446" algn="ctr">
              <a:buFontTx/>
              <a:defRPr cap="all" sz="1200">
                <a:solidFill>
                  <a:srgbClr val="000000">
                    <a:alpha val="50000"/>
                  </a:srgbClr>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826" name="Straight Connector 7"/>
          <p:cNvSpPr/>
          <p:nvPr/>
        </p:nvSpPr>
        <p:spPr>
          <a:xfrm>
            <a:off x="3530600" y="1241761"/>
            <a:ext cx="2074334" cy="1"/>
          </a:xfrm>
          <a:prstGeom prst="line">
            <a:avLst/>
          </a:prstGeom>
          <a:ln>
            <a:solidFill>
              <a:srgbClr val="BFBFBF"/>
            </a:solidFill>
          </a:ln>
        </p:spPr>
        <p:txBody>
          <a:bodyPr lIns="45719" rIns="45719"/>
          <a:lstStyle/>
          <a:p>
            <a:pPr/>
          </a:p>
        </p:txBody>
      </p:sp>
      <p:sp>
        <p:nvSpPr>
          <p:cNvPr id="827" name="Text Placeholder 7"/>
          <p:cNvSpPr/>
          <p:nvPr>
            <p:ph type="body" sz="quarter" idx="21" hasCustomPrompt="1"/>
          </p:nvPr>
        </p:nvSpPr>
        <p:spPr>
          <a:xfrm>
            <a:off x="5943248" y="2145718"/>
            <a:ext cx="636731" cy="768001"/>
          </a:xfrm>
          <a:prstGeom prst="rect">
            <a:avLst/>
          </a:prstGeom>
        </p:spPr>
        <p:txBody>
          <a:bodyPr lIns="0" tIns="0" rIns="0" bIns="0" anchor="ctr">
            <a:normAutofit fontScale="100000" lnSpcReduction="0"/>
          </a:bodyPr>
          <a:lstStyle>
            <a:lvl1pPr marL="0" indent="0" algn="ctr">
              <a:lnSpc>
                <a:spcPct val="100000"/>
              </a:lnSpc>
              <a:spcBef>
                <a:spcPts val="0"/>
              </a:spcBef>
              <a:buSzTx/>
              <a:buFontTx/>
              <a:buNone/>
              <a:defRPr b="1">
                <a:solidFill>
                  <a:schemeClr val="accent2"/>
                </a:solidFill>
                <a:latin typeface="FontAwesome"/>
                <a:ea typeface="FontAwesome"/>
                <a:cs typeface="FontAwesome"/>
                <a:sym typeface="FontAwesome"/>
              </a:defRPr>
            </a:lvl1pPr>
          </a:lstStyle>
          <a:p>
            <a:pPr/>
            <a:r>
              <a:t>icon</a:t>
            </a:r>
          </a:p>
        </p:txBody>
      </p:sp>
      <p:sp>
        <p:nvSpPr>
          <p:cNvPr id="828" name="Text Placeholder 7"/>
          <p:cNvSpPr/>
          <p:nvPr>
            <p:ph type="body" sz="quarter" idx="22" hasCustomPrompt="1"/>
          </p:nvPr>
        </p:nvSpPr>
        <p:spPr>
          <a:xfrm>
            <a:off x="6590227" y="2153770"/>
            <a:ext cx="2091814" cy="480001"/>
          </a:xfrm>
          <a:prstGeom prst="rect">
            <a:avLst/>
          </a:prstGeom>
        </p:spPr>
        <p:txBody>
          <a:bodyPr lIns="0" tIns="0" rIns="0" bIns="0" anchor="ctr">
            <a:normAutofit fontScale="100000" lnSpcReduction="0"/>
          </a:bodyPr>
          <a:lstStyle>
            <a:lvl1pPr marL="0" indent="0">
              <a:lnSpc>
                <a:spcPct val="100000"/>
              </a:lnSpc>
              <a:spcBef>
                <a:spcPts val="0"/>
              </a:spcBef>
              <a:buSzTx/>
              <a:buFontTx/>
              <a:buNone/>
              <a:defRPr b="1" sz="900">
                <a:solidFill>
                  <a:schemeClr val="accent2"/>
                </a:solidFill>
                <a:latin typeface="Lato Black"/>
                <a:ea typeface="Lato Black"/>
                <a:cs typeface="Lato Black"/>
                <a:sym typeface="Lato Black"/>
              </a:defRPr>
            </a:lvl1pPr>
          </a:lstStyle>
          <a:p>
            <a:pPr/>
            <a:r>
              <a:t>GRAPHIC DESIGN</a:t>
            </a:r>
          </a:p>
        </p:txBody>
      </p:sp>
      <p:sp>
        <p:nvSpPr>
          <p:cNvPr id="829" name="Text Placeholder 2"/>
          <p:cNvSpPr/>
          <p:nvPr>
            <p:ph type="body" sz="quarter" idx="23" hasCustomPrompt="1"/>
          </p:nvPr>
        </p:nvSpPr>
        <p:spPr>
          <a:xfrm>
            <a:off x="6579978" y="2567287"/>
            <a:ext cx="2102062" cy="661335"/>
          </a:xfrm>
          <a:prstGeom prst="rect">
            <a:avLst/>
          </a:prstGeom>
        </p:spPr>
        <p:txBody>
          <a:bodyPr lIns="0" tIns="0" rIns="0" bIns="0">
            <a:normAutofit fontScale="100000" lnSpcReduction="0"/>
          </a:bodyPr>
          <a:lstStyle>
            <a:lvl1pPr marL="0" indent="0">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830" name="Text Placeholder 7"/>
          <p:cNvSpPr/>
          <p:nvPr>
            <p:ph type="body" sz="quarter" idx="24" hasCustomPrompt="1"/>
          </p:nvPr>
        </p:nvSpPr>
        <p:spPr>
          <a:xfrm>
            <a:off x="2582352" y="2145718"/>
            <a:ext cx="636731" cy="768001"/>
          </a:xfrm>
          <a:prstGeom prst="rect">
            <a:avLst/>
          </a:prstGeom>
        </p:spPr>
        <p:txBody>
          <a:bodyPr lIns="0" tIns="0" rIns="0" bIns="0" anchor="ctr">
            <a:normAutofit fontScale="100000" lnSpcReduction="0"/>
          </a:bodyPr>
          <a:lstStyle>
            <a:lvl1pPr marL="0" indent="0" algn="ctr">
              <a:lnSpc>
                <a:spcPct val="100000"/>
              </a:lnSpc>
              <a:spcBef>
                <a:spcPts val="0"/>
              </a:spcBef>
              <a:buSzTx/>
              <a:buFontTx/>
              <a:buNone/>
              <a:defRPr b="1">
                <a:solidFill>
                  <a:schemeClr val="accent1"/>
                </a:solidFill>
                <a:latin typeface="FontAwesome"/>
                <a:ea typeface="FontAwesome"/>
                <a:cs typeface="FontAwesome"/>
                <a:sym typeface="FontAwesome"/>
              </a:defRPr>
            </a:lvl1pPr>
          </a:lstStyle>
          <a:p>
            <a:pPr/>
            <a:r>
              <a:t>icon</a:t>
            </a:r>
          </a:p>
        </p:txBody>
      </p:sp>
      <p:sp>
        <p:nvSpPr>
          <p:cNvPr id="831" name="Text Placeholder 7"/>
          <p:cNvSpPr/>
          <p:nvPr>
            <p:ph type="body" sz="quarter" idx="25" hasCustomPrompt="1"/>
          </p:nvPr>
        </p:nvSpPr>
        <p:spPr>
          <a:xfrm>
            <a:off x="452440" y="2153770"/>
            <a:ext cx="2091814"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900">
                <a:solidFill>
                  <a:schemeClr val="accent1"/>
                </a:solidFill>
                <a:latin typeface="Lato Black"/>
                <a:ea typeface="Lato Black"/>
                <a:cs typeface="Lato Black"/>
                <a:sym typeface="Lato Black"/>
              </a:defRPr>
            </a:lvl1pPr>
          </a:lstStyle>
          <a:p>
            <a:pPr/>
            <a:r>
              <a:t>GRAPHIC DESIGN</a:t>
            </a:r>
          </a:p>
        </p:txBody>
      </p:sp>
      <p:sp>
        <p:nvSpPr>
          <p:cNvPr id="832" name="Text Placeholder 2"/>
          <p:cNvSpPr/>
          <p:nvPr>
            <p:ph type="body" sz="quarter" idx="26" hasCustomPrompt="1"/>
          </p:nvPr>
        </p:nvSpPr>
        <p:spPr>
          <a:xfrm>
            <a:off x="442191" y="2567287"/>
            <a:ext cx="2102062" cy="661335"/>
          </a:xfrm>
          <a:prstGeom prst="rect">
            <a:avLst/>
          </a:prstGeom>
        </p:spPr>
        <p:txBody>
          <a:bodyPr lIns="0" tIns="0" rIns="0" bIns="0">
            <a:normAutofit fontScale="100000" lnSpcReduction="0"/>
          </a:bodyPr>
          <a:lstStyle>
            <a:lvl1pPr marL="0" indent="0" algn="r">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833" name="Text Placeholder 7"/>
          <p:cNvSpPr/>
          <p:nvPr>
            <p:ph type="body" sz="quarter" idx="27" hasCustomPrompt="1"/>
          </p:nvPr>
        </p:nvSpPr>
        <p:spPr>
          <a:xfrm>
            <a:off x="5943248" y="3568117"/>
            <a:ext cx="636731" cy="768001"/>
          </a:xfrm>
          <a:prstGeom prst="rect">
            <a:avLst/>
          </a:prstGeom>
        </p:spPr>
        <p:txBody>
          <a:bodyPr lIns="0" tIns="0" rIns="0" bIns="0" anchor="ctr">
            <a:normAutofit fontScale="100000" lnSpcReduction="0"/>
          </a:bodyPr>
          <a:lstStyle>
            <a:lvl1pPr marL="0" indent="0" algn="ctr">
              <a:lnSpc>
                <a:spcPct val="100000"/>
              </a:lnSpc>
              <a:spcBef>
                <a:spcPts val="0"/>
              </a:spcBef>
              <a:buSzTx/>
              <a:buFontTx/>
              <a:buNone/>
              <a:defRPr b="1">
                <a:solidFill>
                  <a:schemeClr val="accent4"/>
                </a:solidFill>
                <a:latin typeface="FontAwesome"/>
                <a:ea typeface="FontAwesome"/>
                <a:cs typeface="FontAwesome"/>
                <a:sym typeface="FontAwesome"/>
              </a:defRPr>
            </a:lvl1pPr>
          </a:lstStyle>
          <a:p>
            <a:pPr/>
            <a:r>
              <a:t>icon</a:t>
            </a:r>
          </a:p>
        </p:txBody>
      </p:sp>
      <p:sp>
        <p:nvSpPr>
          <p:cNvPr id="834" name="Text Placeholder 7"/>
          <p:cNvSpPr/>
          <p:nvPr>
            <p:ph type="body" sz="quarter" idx="28" hasCustomPrompt="1"/>
          </p:nvPr>
        </p:nvSpPr>
        <p:spPr>
          <a:xfrm>
            <a:off x="6590227" y="3576168"/>
            <a:ext cx="2091814" cy="480001"/>
          </a:xfrm>
          <a:prstGeom prst="rect">
            <a:avLst/>
          </a:prstGeom>
        </p:spPr>
        <p:txBody>
          <a:bodyPr lIns="0" tIns="0" rIns="0" bIns="0" anchor="ctr">
            <a:normAutofit fontScale="100000" lnSpcReduction="0"/>
          </a:bodyPr>
          <a:lstStyle>
            <a:lvl1pPr marL="0" indent="0">
              <a:lnSpc>
                <a:spcPct val="100000"/>
              </a:lnSpc>
              <a:spcBef>
                <a:spcPts val="0"/>
              </a:spcBef>
              <a:buSzTx/>
              <a:buFontTx/>
              <a:buNone/>
              <a:defRPr b="1" sz="900">
                <a:solidFill>
                  <a:schemeClr val="accent4"/>
                </a:solidFill>
                <a:latin typeface="Lato Black"/>
                <a:ea typeface="Lato Black"/>
                <a:cs typeface="Lato Black"/>
                <a:sym typeface="Lato Black"/>
              </a:defRPr>
            </a:lvl1pPr>
          </a:lstStyle>
          <a:p>
            <a:pPr/>
            <a:r>
              <a:t>GRAPHIC DESIGN</a:t>
            </a:r>
          </a:p>
        </p:txBody>
      </p:sp>
      <p:sp>
        <p:nvSpPr>
          <p:cNvPr id="835" name="Text Placeholder 2"/>
          <p:cNvSpPr/>
          <p:nvPr>
            <p:ph type="body" sz="quarter" idx="29" hasCustomPrompt="1"/>
          </p:nvPr>
        </p:nvSpPr>
        <p:spPr>
          <a:xfrm>
            <a:off x="6579978" y="3989687"/>
            <a:ext cx="2102062" cy="661335"/>
          </a:xfrm>
          <a:prstGeom prst="rect">
            <a:avLst/>
          </a:prstGeom>
        </p:spPr>
        <p:txBody>
          <a:bodyPr lIns="0" tIns="0" rIns="0" bIns="0">
            <a:normAutofit fontScale="100000" lnSpcReduction="0"/>
          </a:bodyPr>
          <a:lstStyle>
            <a:lvl1pPr marL="0" indent="0">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836" name="Text Placeholder 7"/>
          <p:cNvSpPr/>
          <p:nvPr>
            <p:ph type="body" sz="quarter" idx="30" hasCustomPrompt="1"/>
          </p:nvPr>
        </p:nvSpPr>
        <p:spPr>
          <a:xfrm>
            <a:off x="2582352" y="3568117"/>
            <a:ext cx="636731" cy="768001"/>
          </a:xfrm>
          <a:prstGeom prst="rect">
            <a:avLst/>
          </a:prstGeom>
        </p:spPr>
        <p:txBody>
          <a:bodyPr lIns="0" tIns="0" rIns="0" bIns="0" anchor="ctr">
            <a:normAutofit fontScale="100000" lnSpcReduction="0"/>
          </a:bodyPr>
          <a:lstStyle>
            <a:lvl1pPr marL="0" indent="0" algn="ctr">
              <a:lnSpc>
                <a:spcPct val="100000"/>
              </a:lnSpc>
              <a:spcBef>
                <a:spcPts val="0"/>
              </a:spcBef>
              <a:buSzTx/>
              <a:buFontTx/>
              <a:buNone/>
              <a:defRPr b="1">
                <a:solidFill>
                  <a:schemeClr val="accent3"/>
                </a:solidFill>
                <a:latin typeface="FontAwesome"/>
                <a:ea typeface="FontAwesome"/>
                <a:cs typeface="FontAwesome"/>
                <a:sym typeface="FontAwesome"/>
              </a:defRPr>
            </a:lvl1pPr>
          </a:lstStyle>
          <a:p>
            <a:pPr/>
            <a:r>
              <a:t>icon</a:t>
            </a:r>
          </a:p>
        </p:txBody>
      </p:sp>
      <p:sp>
        <p:nvSpPr>
          <p:cNvPr id="837" name="Text Placeholder 7"/>
          <p:cNvSpPr/>
          <p:nvPr>
            <p:ph type="body" sz="quarter" idx="31" hasCustomPrompt="1"/>
          </p:nvPr>
        </p:nvSpPr>
        <p:spPr>
          <a:xfrm>
            <a:off x="452440" y="3576168"/>
            <a:ext cx="2091814"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900">
                <a:solidFill>
                  <a:schemeClr val="accent3"/>
                </a:solidFill>
                <a:latin typeface="Lato Black"/>
                <a:ea typeface="Lato Black"/>
                <a:cs typeface="Lato Black"/>
                <a:sym typeface="Lato Black"/>
              </a:defRPr>
            </a:lvl1pPr>
          </a:lstStyle>
          <a:p>
            <a:pPr/>
            <a:r>
              <a:t>GRAPHIC DESIGN</a:t>
            </a:r>
          </a:p>
        </p:txBody>
      </p:sp>
      <p:sp>
        <p:nvSpPr>
          <p:cNvPr id="838" name="Text Placeholder 2"/>
          <p:cNvSpPr/>
          <p:nvPr>
            <p:ph type="body" sz="quarter" idx="32" hasCustomPrompt="1"/>
          </p:nvPr>
        </p:nvSpPr>
        <p:spPr>
          <a:xfrm>
            <a:off x="442191" y="3989687"/>
            <a:ext cx="2102062" cy="661335"/>
          </a:xfrm>
          <a:prstGeom prst="rect">
            <a:avLst/>
          </a:prstGeom>
        </p:spPr>
        <p:txBody>
          <a:bodyPr lIns="0" tIns="0" rIns="0" bIns="0">
            <a:normAutofit fontScale="100000" lnSpcReduction="0"/>
          </a:bodyPr>
          <a:lstStyle>
            <a:lvl1pPr marL="0" indent="0" algn="r">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839" name="Text Placeholder 7"/>
          <p:cNvSpPr/>
          <p:nvPr>
            <p:ph type="body" sz="quarter" idx="33" hasCustomPrompt="1"/>
          </p:nvPr>
        </p:nvSpPr>
        <p:spPr>
          <a:xfrm>
            <a:off x="5943248" y="4990517"/>
            <a:ext cx="636731" cy="768001"/>
          </a:xfrm>
          <a:prstGeom prst="rect">
            <a:avLst/>
          </a:prstGeom>
        </p:spPr>
        <p:txBody>
          <a:bodyPr lIns="0" tIns="0" rIns="0" bIns="0" anchor="ctr">
            <a:normAutofit fontScale="100000" lnSpcReduction="0"/>
          </a:bodyPr>
          <a:lstStyle>
            <a:lvl1pPr marL="0" indent="0" algn="ctr">
              <a:lnSpc>
                <a:spcPct val="100000"/>
              </a:lnSpc>
              <a:spcBef>
                <a:spcPts val="0"/>
              </a:spcBef>
              <a:buSzTx/>
              <a:buFontTx/>
              <a:buNone/>
              <a:defRPr b="1">
                <a:solidFill>
                  <a:schemeClr val="accent6"/>
                </a:solidFill>
                <a:latin typeface="FontAwesome"/>
                <a:ea typeface="FontAwesome"/>
                <a:cs typeface="FontAwesome"/>
                <a:sym typeface="FontAwesome"/>
              </a:defRPr>
            </a:lvl1pPr>
          </a:lstStyle>
          <a:p>
            <a:pPr/>
            <a:r>
              <a:t>icon</a:t>
            </a:r>
          </a:p>
        </p:txBody>
      </p:sp>
      <p:sp>
        <p:nvSpPr>
          <p:cNvPr id="840" name="Text Placeholder 7"/>
          <p:cNvSpPr/>
          <p:nvPr>
            <p:ph type="body" sz="quarter" idx="34" hasCustomPrompt="1"/>
          </p:nvPr>
        </p:nvSpPr>
        <p:spPr>
          <a:xfrm>
            <a:off x="6590227" y="4998568"/>
            <a:ext cx="2091814" cy="480001"/>
          </a:xfrm>
          <a:prstGeom prst="rect">
            <a:avLst/>
          </a:prstGeom>
        </p:spPr>
        <p:txBody>
          <a:bodyPr lIns="0" tIns="0" rIns="0" bIns="0" anchor="ctr">
            <a:normAutofit fontScale="100000" lnSpcReduction="0"/>
          </a:bodyPr>
          <a:lstStyle>
            <a:lvl1pPr marL="0" indent="0">
              <a:lnSpc>
                <a:spcPct val="100000"/>
              </a:lnSpc>
              <a:spcBef>
                <a:spcPts val="0"/>
              </a:spcBef>
              <a:buSzTx/>
              <a:buFontTx/>
              <a:buNone/>
              <a:defRPr b="1" sz="900">
                <a:solidFill>
                  <a:schemeClr val="accent6"/>
                </a:solidFill>
                <a:latin typeface="Lato Black"/>
                <a:ea typeface="Lato Black"/>
                <a:cs typeface="Lato Black"/>
                <a:sym typeface="Lato Black"/>
              </a:defRPr>
            </a:lvl1pPr>
          </a:lstStyle>
          <a:p>
            <a:pPr/>
            <a:r>
              <a:t>GRAPHIC DESIGN</a:t>
            </a:r>
          </a:p>
        </p:txBody>
      </p:sp>
      <p:sp>
        <p:nvSpPr>
          <p:cNvPr id="841" name="Text Placeholder 2"/>
          <p:cNvSpPr/>
          <p:nvPr>
            <p:ph type="body" sz="quarter" idx="35" hasCustomPrompt="1"/>
          </p:nvPr>
        </p:nvSpPr>
        <p:spPr>
          <a:xfrm>
            <a:off x="6579978" y="5412087"/>
            <a:ext cx="2102062" cy="661335"/>
          </a:xfrm>
          <a:prstGeom prst="rect">
            <a:avLst/>
          </a:prstGeom>
        </p:spPr>
        <p:txBody>
          <a:bodyPr lIns="0" tIns="0" rIns="0" bIns="0">
            <a:normAutofit fontScale="100000" lnSpcReduction="0"/>
          </a:bodyPr>
          <a:lstStyle>
            <a:lvl1pPr marL="0" indent="0">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842" name="Text Placeholder 7"/>
          <p:cNvSpPr/>
          <p:nvPr>
            <p:ph type="body" sz="quarter" idx="36" hasCustomPrompt="1"/>
          </p:nvPr>
        </p:nvSpPr>
        <p:spPr>
          <a:xfrm>
            <a:off x="2582352" y="4990517"/>
            <a:ext cx="636731" cy="768001"/>
          </a:xfrm>
          <a:prstGeom prst="rect">
            <a:avLst/>
          </a:prstGeom>
        </p:spPr>
        <p:txBody>
          <a:bodyPr lIns="0" tIns="0" rIns="0" bIns="0" anchor="ctr">
            <a:normAutofit fontScale="100000" lnSpcReduction="0"/>
          </a:bodyPr>
          <a:lstStyle>
            <a:lvl1pPr marL="0" indent="0" algn="ctr">
              <a:lnSpc>
                <a:spcPct val="100000"/>
              </a:lnSpc>
              <a:spcBef>
                <a:spcPts val="0"/>
              </a:spcBef>
              <a:buSzTx/>
              <a:buFontTx/>
              <a:buNone/>
              <a:defRPr b="1">
                <a:solidFill>
                  <a:schemeClr val="accent5"/>
                </a:solidFill>
                <a:latin typeface="FontAwesome"/>
                <a:ea typeface="FontAwesome"/>
                <a:cs typeface="FontAwesome"/>
                <a:sym typeface="FontAwesome"/>
              </a:defRPr>
            </a:lvl1pPr>
          </a:lstStyle>
          <a:p>
            <a:pPr/>
            <a:r>
              <a:t>icon</a:t>
            </a:r>
          </a:p>
        </p:txBody>
      </p:sp>
      <p:sp>
        <p:nvSpPr>
          <p:cNvPr id="843" name="Text Placeholder 7"/>
          <p:cNvSpPr/>
          <p:nvPr>
            <p:ph type="body" sz="quarter" idx="37" hasCustomPrompt="1"/>
          </p:nvPr>
        </p:nvSpPr>
        <p:spPr>
          <a:xfrm>
            <a:off x="452440" y="4998568"/>
            <a:ext cx="2091814" cy="480001"/>
          </a:xfrm>
          <a:prstGeom prst="rect">
            <a:avLst/>
          </a:prstGeom>
        </p:spPr>
        <p:txBody>
          <a:bodyPr lIns="0" tIns="0" rIns="0" bIns="0" anchor="ctr">
            <a:normAutofit fontScale="100000" lnSpcReduction="0"/>
          </a:bodyPr>
          <a:lstStyle>
            <a:lvl1pPr marL="0" indent="0" algn="r">
              <a:lnSpc>
                <a:spcPct val="100000"/>
              </a:lnSpc>
              <a:spcBef>
                <a:spcPts val="0"/>
              </a:spcBef>
              <a:buSzTx/>
              <a:buFontTx/>
              <a:buNone/>
              <a:defRPr b="1" sz="900">
                <a:solidFill>
                  <a:schemeClr val="accent5"/>
                </a:solidFill>
                <a:latin typeface="Lato Black"/>
                <a:ea typeface="Lato Black"/>
                <a:cs typeface="Lato Black"/>
                <a:sym typeface="Lato Black"/>
              </a:defRPr>
            </a:lvl1pPr>
          </a:lstStyle>
          <a:p>
            <a:pPr/>
            <a:r>
              <a:t>GRAPHIC DESIGN</a:t>
            </a:r>
          </a:p>
        </p:txBody>
      </p:sp>
      <p:sp>
        <p:nvSpPr>
          <p:cNvPr id="844" name="Text Placeholder 2"/>
          <p:cNvSpPr/>
          <p:nvPr>
            <p:ph type="body" sz="quarter" idx="38" hasCustomPrompt="1"/>
          </p:nvPr>
        </p:nvSpPr>
        <p:spPr>
          <a:xfrm>
            <a:off x="442191" y="5412087"/>
            <a:ext cx="2102062" cy="661335"/>
          </a:xfrm>
          <a:prstGeom prst="rect">
            <a:avLst/>
          </a:prstGeom>
        </p:spPr>
        <p:txBody>
          <a:bodyPr lIns="0" tIns="0" rIns="0" bIns="0">
            <a:normAutofit fontScale="100000" lnSpcReduction="0"/>
          </a:bodyPr>
          <a:lstStyle>
            <a:lvl1pPr marL="0" indent="0" algn="r">
              <a:lnSpc>
                <a:spcPct val="130000"/>
              </a:lnSpc>
              <a:buSzTx/>
              <a:buFontTx/>
              <a:buNone/>
              <a:defRPr sz="900">
                <a:solidFill>
                  <a:srgbClr val="808080"/>
                </a:solidFill>
                <a:latin typeface="Lato Regular"/>
                <a:ea typeface="Lato Regular"/>
                <a:cs typeface="Lato Regular"/>
                <a:sym typeface="Lato Regular"/>
              </a:defRPr>
            </a:lvl1pPr>
          </a:lstStyle>
          <a:p>
            <a:pPr/>
            <a:r>
              <a:t>Lorem ipsum dolor sit amet, con sectetur adipiscing elit.</a:t>
            </a:r>
          </a:p>
        </p:txBody>
      </p:sp>
      <p:sp>
        <p:nvSpPr>
          <p:cNvPr id="8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oncept image 2">
    <p:spTree>
      <p:nvGrpSpPr>
        <p:cNvPr id="1" name=""/>
        <p:cNvGrpSpPr/>
        <p:nvPr/>
      </p:nvGrpSpPr>
      <p:grpSpPr>
        <a:xfrm>
          <a:off x="0" y="0"/>
          <a:ext cx="0" cy="0"/>
          <a:chOff x="0" y="0"/>
          <a:chExt cx="0" cy="0"/>
        </a:xfrm>
      </p:grpSpPr>
      <p:sp>
        <p:nvSpPr>
          <p:cNvPr id="76" name="Picture Placeholder 2"/>
          <p:cNvSpPr/>
          <p:nvPr>
            <p:ph type="pic" idx="21"/>
          </p:nvPr>
        </p:nvSpPr>
        <p:spPr>
          <a:xfrm>
            <a:off x="0" y="0"/>
            <a:ext cx="9144000" cy="6858000"/>
          </a:xfrm>
          <a:prstGeom prst="rect">
            <a:avLst/>
          </a:prstGeom>
        </p:spPr>
        <p:txBody>
          <a:bodyPr lIns="91439" rIns="91439"/>
          <a:lstStyle/>
          <a:p>
            <a:pPr/>
          </a:p>
        </p:txBody>
      </p:sp>
      <p:sp>
        <p:nvSpPr>
          <p:cNvPr id="77" name="Picture Placeholder 2"/>
          <p:cNvSpPr/>
          <p:nvPr>
            <p:ph type="pic" sz="half" idx="22"/>
          </p:nvPr>
        </p:nvSpPr>
        <p:spPr>
          <a:xfrm>
            <a:off x="1756386" y="1"/>
            <a:ext cx="6519961" cy="3307645"/>
          </a:xfrm>
          <a:prstGeom prst="rect">
            <a:avLst/>
          </a:prstGeom>
        </p:spPr>
        <p:txBody>
          <a:bodyPr lIns="91439" rIns="91439"/>
          <a:lstStyle/>
          <a:p>
            <a:pPr/>
          </a:p>
        </p:txBody>
      </p:sp>
      <p:sp>
        <p:nvSpPr>
          <p:cNvPr id="78" name="title example here"/>
          <p:cNvSpPr txBox="1"/>
          <p:nvPr>
            <p:ph type="title" hasCustomPrompt="1"/>
          </p:nvPr>
        </p:nvSpPr>
        <p:spPr>
          <a:xfrm>
            <a:off x="685801" y="3858810"/>
            <a:ext cx="2717801" cy="1887242"/>
          </a:xfrm>
          <a:prstGeom prst="rect">
            <a:avLst/>
          </a:prstGeom>
        </p:spPr>
        <p:txBody>
          <a:bodyPr lIns="34290" tIns="34290" rIns="34290" bIns="34290" anchor="t">
            <a:normAutofit fontScale="100000" lnSpcReduction="0"/>
          </a:bodyPr>
          <a:lstStyle>
            <a:lvl1pPr>
              <a:defRPr cap="all" sz="3300">
                <a:solidFill>
                  <a:srgbClr val="D9D9D9"/>
                </a:solidFill>
                <a:latin typeface="Lemon/Milk"/>
                <a:ea typeface="Lemon/Milk"/>
                <a:cs typeface="Lemon/Milk"/>
                <a:sym typeface="Lemon/Milk"/>
              </a:defRPr>
            </a:lvl1pPr>
          </a:lstStyle>
          <a:p>
            <a:pPr/>
            <a:r>
              <a:t>title example here</a:t>
            </a:r>
          </a:p>
        </p:txBody>
      </p:sp>
      <p:sp>
        <p:nvSpPr>
          <p:cNvPr id="79" name="Body Level One…"/>
          <p:cNvSpPr txBox="1"/>
          <p:nvPr>
            <p:ph type="body" sz="quarter" idx="1" hasCustomPrompt="1"/>
          </p:nvPr>
        </p:nvSpPr>
        <p:spPr>
          <a:xfrm>
            <a:off x="685801" y="5811194"/>
            <a:ext cx="2048935" cy="284795"/>
          </a:xfrm>
          <a:prstGeom prst="rect">
            <a:avLst/>
          </a:prstGeom>
        </p:spPr>
        <p:txBody>
          <a:bodyPr lIns="34290" tIns="34290" rIns="34290" bIns="34290">
            <a:normAutofit fontScale="100000" lnSpcReduction="0"/>
          </a:bodyPr>
          <a:lstStyle>
            <a:lvl1pPr marL="0" indent="0">
              <a:buSzTx/>
              <a:buFontTx/>
              <a:buNone/>
              <a:defRPr cap="all" sz="1200">
                <a:solidFill>
                  <a:srgbClr val="D9D9D9"/>
                </a:solidFill>
                <a:latin typeface="Lato Light"/>
                <a:ea typeface="Lato Light"/>
                <a:cs typeface="Lato Light"/>
                <a:sym typeface="Lato Light"/>
              </a:defRPr>
            </a:lvl1pPr>
            <a:lvl2pPr marL="480047" indent="-137156">
              <a:buFontTx/>
              <a:defRPr cap="all" sz="1200">
                <a:solidFill>
                  <a:srgbClr val="D9D9D9"/>
                </a:solidFill>
                <a:latin typeface="Lato Light"/>
                <a:ea typeface="Lato Light"/>
                <a:cs typeface="Lato Light"/>
                <a:sym typeface="Lato Light"/>
              </a:defRPr>
            </a:lvl2pPr>
            <a:lvl3pPr marL="832735" indent="-146953">
              <a:buFontTx/>
              <a:defRPr cap="all" sz="1200">
                <a:solidFill>
                  <a:srgbClr val="D9D9D9"/>
                </a:solidFill>
                <a:latin typeface="Lato Light"/>
                <a:ea typeface="Lato Light"/>
                <a:cs typeface="Lato Light"/>
                <a:sym typeface="Lato Light"/>
              </a:defRPr>
            </a:lvl3pPr>
            <a:lvl4pPr marL="1200119" indent="-171446">
              <a:buFontTx/>
              <a:defRPr cap="all" sz="1200">
                <a:solidFill>
                  <a:srgbClr val="D9D9D9"/>
                </a:solidFill>
                <a:latin typeface="Lato Light"/>
                <a:ea typeface="Lato Light"/>
                <a:cs typeface="Lato Light"/>
                <a:sym typeface="Lato Light"/>
              </a:defRPr>
            </a:lvl4pPr>
            <a:lvl5pPr marL="1543012" indent="-171446">
              <a:buFontTx/>
              <a:defRPr cap="all" sz="1200">
                <a:solidFill>
                  <a:srgbClr val="D9D9D9"/>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oncept image 3">
    <p:spTree>
      <p:nvGrpSpPr>
        <p:cNvPr id="1" name=""/>
        <p:cNvGrpSpPr/>
        <p:nvPr/>
      </p:nvGrpSpPr>
      <p:grpSpPr>
        <a:xfrm>
          <a:off x="0" y="0"/>
          <a:ext cx="0" cy="0"/>
          <a:chOff x="0" y="0"/>
          <a:chExt cx="0" cy="0"/>
        </a:xfrm>
      </p:grpSpPr>
      <p:sp>
        <p:nvSpPr>
          <p:cNvPr id="87" name="Picture Placeholder 2"/>
          <p:cNvSpPr/>
          <p:nvPr>
            <p:ph type="pic" idx="21"/>
          </p:nvPr>
        </p:nvSpPr>
        <p:spPr>
          <a:xfrm>
            <a:off x="0" y="0"/>
            <a:ext cx="9144000" cy="6858000"/>
          </a:xfrm>
          <a:prstGeom prst="rect">
            <a:avLst/>
          </a:prstGeom>
        </p:spPr>
        <p:txBody>
          <a:bodyPr lIns="91439" rIns="91439"/>
          <a:lstStyle/>
          <a:p>
            <a:pPr/>
          </a:p>
        </p:txBody>
      </p:sp>
      <p:sp>
        <p:nvSpPr>
          <p:cNvPr id="88" name="Picture Placeholder 2"/>
          <p:cNvSpPr/>
          <p:nvPr>
            <p:ph type="pic" sz="half" idx="22"/>
          </p:nvPr>
        </p:nvSpPr>
        <p:spPr>
          <a:xfrm>
            <a:off x="-538083" y="3262490"/>
            <a:ext cx="6519961" cy="3307645"/>
          </a:xfrm>
          <a:prstGeom prst="rect">
            <a:avLst/>
          </a:prstGeom>
        </p:spPr>
        <p:txBody>
          <a:bodyPr lIns="91439" rIns="91439"/>
          <a:lstStyle/>
          <a:p>
            <a:pPr/>
          </a:p>
        </p:txBody>
      </p:sp>
      <p:sp>
        <p:nvSpPr>
          <p:cNvPr id="89" name="title example here"/>
          <p:cNvSpPr txBox="1"/>
          <p:nvPr>
            <p:ph type="title" hasCustomPrompt="1"/>
          </p:nvPr>
        </p:nvSpPr>
        <p:spPr>
          <a:xfrm>
            <a:off x="685801" y="1036587"/>
            <a:ext cx="2717801" cy="1887242"/>
          </a:xfrm>
          <a:prstGeom prst="rect">
            <a:avLst/>
          </a:prstGeom>
        </p:spPr>
        <p:txBody>
          <a:bodyPr lIns="34290" tIns="34290" rIns="34290" bIns="34290" anchor="t">
            <a:normAutofit fontScale="100000" lnSpcReduction="0"/>
          </a:bodyPr>
          <a:lstStyle>
            <a:lvl1pPr>
              <a:defRPr cap="all" sz="3300">
                <a:solidFill>
                  <a:srgbClr val="D9D9D9"/>
                </a:solidFill>
                <a:latin typeface="Lemon/Milk"/>
                <a:ea typeface="Lemon/Milk"/>
                <a:cs typeface="Lemon/Milk"/>
                <a:sym typeface="Lemon/Milk"/>
              </a:defRPr>
            </a:lvl1pPr>
          </a:lstStyle>
          <a:p>
            <a:pPr/>
            <a:r>
              <a:t>title example here</a:t>
            </a:r>
          </a:p>
        </p:txBody>
      </p:sp>
      <p:sp>
        <p:nvSpPr>
          <p:cNvPr id="90" name="Body Level One…"/>
          <p:cNvSpPr txBox="1"/>
          <p:nvPr>
            <p:ph type="body" sz="quarter" idx="1" hasCustomPrompt="1"/>
          </p:nvPr>
        </p:nvSpPr>
        <p:spPr>
          <a:xfrm>
            <a:off x="685801" y="2988971"/>
            <a:ext cx="2048935" cy="284795"/>
          </a:xfrm>
          <a:prstGeom prst="rect">
            <a:avLst/>
          </a:prstGeom>
        </p:spPr>
        <p:txBody>
          <a:bodyPr lIns="34290" tIns="34290" rIns="34290" bIns="34290">
            <a:normAutofit fontScale="100000" lnSpcReduction="0"/>
          </a:bodyPr>
          <a:lstStyle>
            <a:lvl1pPr marL="0" indent="0">
              <a:buSzTx/>
              <a:buFontTx/>
              <a:buNone/>
              <a:defRPr cap="all" sz="1200">
                <a:solidFill>
                  <a:srgbClr val="D9D9D9"/>
                </a:solidFill>
                <a:latin typeface="Lato Light"/>
                <a:ea typeface="Lato Light"/>
                <a:cs typeface="Lato Light"/>
                <a:sym typeface="Lato Light"/>
              </a:defRPr>
            </a:lvl1pPr>
            <a:lvl2pPr marL="480047" indent="-137156">
              <a:buFontTx/>
              <a:defRPr cap="all" sz="1200">
                <a:solidFill>
                  <a:srgbClr val="D9D9D9"/>
                </a:solidFill>
                <a:latin typeface="Lato Light"/>
                <a:ea typeface="Lato Light"/>
                <a:cs typeface="Lato Light"/>
                <a:sym typeface="Lato Light"/>
              </a:defRPr>
            </a:lvl2pPr>
            <a:lvl3pPr marL="832735" indent="-146953">
              <a:buFontTx/>
              <a:defRPr cap="all" sz="1200">
                <a:solidFill>
                  <a:srgbClr val="D9D9D9"/>
                </a:solidFill>
                <a:latin typeface="Lato Light"/>
                <a:ea typeface="Lato Light"/>
                <a:cs typeface="Lato Light"/>
                <a:sym typeface="Lato Light"/>
              </a:defRPr>
            </a:lvl3pPr>
            <a:lvl4pPr marL="1200119" indent="-171446">
              <a:buFontTx/>
              <a:defRPr cap="all" sz="1200">
                <a:solidFill>
                  <a:srgbClr val="D9D9D9"/>
                </a:solidFill>
                <a:latin typeface="Lato Light"/>
                <a:ea typeface="Lato Light"/>
                <a:cs typeface="Lato Light"/>
                <a:sym typeface="Lato Light"/>
              </a:defRPr>
            </a:lvl4pPr>
            <a:lvl5pPr marL="1543012" indent="-171446">
              <a:buFontTx/>
              <a:defRPr cap="all" sz="1200">
                <a:solidFill>
                  <a:srgbClr val="D9D9D9"/>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oncept image 3 0">
    <p:spTree>
      <p:nvGrpSpPr>
        <p:cNvPr id="1" name=""/>
        <p:cNvGrpSpPr/>
        <p:nvPr/>
      </p:nvGrpSpPr>
      <p:grpSpPr>
        <a:xfrm>
          <a:off x="0" y="0"/>
          <a:ext cx="0" cy="0"/>
          <a:chOff x="0" y="0"/>
          <a:chExt cx="0" cy="0"/>
        </a:xfrm>
      </p:grpSpPr>
      <p:sp>
        <p:nvSpPr>
          <p:cNvPr id="98" name="Picture Placeholder 2"/>
          <p:cNvSpPr/>
          <p:nvPr>
            <p:ph type="pic" idx="21"/>
          </p:nvPr>
        </p:nvSpPr>
        <p:spPr>
          <a:xfrm>
            <a:off x="0" y="0"/>
            <a:ext cx="9144000" cy="6858000"/>
          </a:xfrm>
          <a:prstGeom prst="rect">
            <a:avLst/>
          </a:prstGeom>
        </p:spPr>
        <p:txBody>
          <a:bodyPr lIns="91439" rIns="91439"/>
          <a:lstStyle/>
          <a:p>
            <a:pPr/>
          </a:p>
        </p:txBody>
      </p:sp>
      <p:sp>
        <p:nvSpPr>
          <p:cNvPr id="99" name="Picture Placeholder 2"/>
          <p:cNvSpPr/>
          <p:nvPr>
            <p:ph type="pic" sz="half" idx="22"/>
          </p:nvPr>
        </p:nvSpPr>
        <p:spPr>
          <a:xfrm>
            <a:off x="-538083" y="3262490"/>
            <a:ext cx="6519961" cy="3307645"/>
          </a:xfrm>
          <a:prstGeom prst="rect">
            <a:avLst/>
          </a:prstGeom>
        </p:spPr>
        <p:txBody>
          <a:bodyPr lIns="91439" rIns="91439"/>
          <a:lstStyle/>
          <a:p>
            <a:pPr/>
          </a:p>
        </p:txBody>
      </p:sp>
      <p:sp>
        <p:nvSpPr>
          <p:cNvPr id="100" name="title example here"/>
          <p:cNvSpPr txBox="1"/>
          <p:nvPr>
            <p:ph type="title" hasCustomPrompt="1"/>
          </p:nvPr>
        </p:nvSpPr>
        <p:spPr>
          <a:xfrm>
            <a:off x="685801" y="1036587"/>
            <a:ext cx="2717801" cy="1887242"/>
          </a:xfrm>
          <a:prstGeom prst="rect">
            <a:avLst/>
          </a:prstGeom>
        </p:spPr>
        <p:txBody>
          <a:bodyPr lIns="34290" tIns="34290" rIns="34290" bIns="34290" anchor="t">
            <a:normAutofit fontScale="100000" lnSpcReduction="0"/>
          </a:bodyPr>
          <a:lstStyle>
            <a:lvl1pPr>
              <a:defRPr cap="all" sz="3300">
                <a:solidFill>
                  <a:srgbClr val="D9D9D9"/>
                </a:solidFill>
                <a:latin typeface="Lemon/Milk"/>
                <a:ea typeface="Lemon/Milk"/>
                <a:cs typeface="Lemon/Milk"/>
                <a:sym typeface="Lemon/Milk"/>
              </a:defRPr>
            </a:lvl1pPr>
          </a:lstStyle>
          <a:p>
            <a:pPr/>
            <a:r>
              <a:t>title example here</a:t>
            </a:r>
          </a:p>
        </p:txBody>
      </p:sp>
      <p:sp>
        <p:nvSpPr>
          <p:cNvPr id="101" name="Body Level One…"/>
          <p:cNvSpPr txBox="1"/>
          <p:nvPr>
            <p:ph type="body" sz="quarter" idx="1" hasCustomPrompt="1"/>
          </p:nvPr>
        </p:nvSpPr>
        <p:spPr>
          <a:xfrm>
            <a:off x="685801" y="2988971"/>
            <a:ext cx="2048935" cy="284795"/>
          </a:xfrm>
          <a:prstGeom prst="rect">
            <a:avLst/>
          </a:prstGeom>
        </p:spPr>
        <p:txBody>
          <a:bodyPr lIns="34290" tIns="34290" rIns="34290" bIns="34290">
            <a:normAutofit fontScale="100000" lnSpcReduction="0"/>
          </a:bodyPr>
          <a:lstStyle>
            <a:lvl1pPr marL="0" indent="0">
              <a:buSzTx/>
              <a:buFontTx/>
              <a:buNone/>
              <a:defRPr cap="all" sz="1200">
                <a:solidFill>
                  <a:srgbClr val="D9D9D9"/>
                </a:solidFill>
                <a:latin typeface="Lato Light"/>
                <a:ea typeface="Lato Light"/>
                <a:cs typeface="Lato Light"/>
                <a:sym typeface="Lato Light"/>
              </a:defRPr>
            </a:lvl1pPr>
            <a:lvl2pPr marL="480047" indent="-137156">
              <a:buFontTx/>
              <a:defRPr cap="all" sz="1200">
                <a:solidFill>
                  <a:srgbClr val="D9D9D9"/>
                </a:solidFill>
                <a:latin typeface="Lato Light"/>
                <a:ea typeface="Lato Light"/>
                <a:cs typeface="Lato Light"/>
                <a:sym typeface="Lato Light"/>
              </a:defRPr>
            </a:lvl2pPr>
            <a:lvl3pPr marL="832735" indent="-146953">
              <a:buFontTx/>
              <a:defRPr cap="all" sz="1200">
                <a:solidFill>
                  <a:srgbClr val="D9D9D9"/>
                </a:solidFill>
                <a:latin typeface="Lato Light"/>
                <a:ea typeface="Lato Light"/>
                <a:cs typeface="Lato Light"/>
                <a:sym typeface="Lato Light"/>
              </a:defRPr>
            </a:lvl3pPr>
            <a:lvl4pPr marL="1200119" indent="-171446">
              <a:buFontTx/>
              <a:defRPr cap="all" sz="1200">
                <a:solidFill>
                  <a:srgbClr val="D9D9D9"/>
                </a:solidFill>
                <a:latin typeface="Lato Light"/>
                <a:ea typeface="Lato Light"/>
                <a:cs typeface="Lato Light"/>
                <a:sym typeface="Lato Light"/>
              </a:defRPr>
            </a:lvl4pPr>
            <a:lvl5pPr marL="1543012" indent="-171446">
              <a:buFontTx/>
              <a:defRPr cap="all" sz="1200">
                <a:solidFill>
                  <a:srgbClr val="D9D9D9"/>
                </a:solidFill>
                <a:latin typeface="Lato Light"/>
                <a:ea typeface="Lato Light"/>
                <a:cs typeface="Lato Light"/>
                <a:sym typeface="Lato Light"/>
              </a:defRPr>
            </a:lvl5pPr>
          </a:lstStyle>
          <a:p>
            <a:pPr/>
            <a:r>
              <a:t>Subitle Example here</a:t>
            </a:r>
          </a:p>
          <a:p>
            <a:pPr lvl="1"/>
            <a:r>
              <a:t/>
            </a:r>
          </a:p>
          <a:p>
            <a:pPr lvl="2"/>
            <a:r>
              <a:t/>
            </a:r>
          </a:p>
          <a:p>
            <a:pPr lvl="3"/>
            <a:r>
              <a:t/>
            </a:r>
          </a:p>
          <a:p>
            <a:pPr lvl="4"/>
            <a:r>
              <a:t/>
            </a:r>
          </a:p>
        </p:txBody>
      </p:sp>
      <p:sp>
        <p:nvSpPr>
          <p:cNvPr id="1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 Id="rId67"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3" name="Body Level One…"/>
          <p:cNvSpPr txBox="1"/>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Lst>
  <p:transition xmlns:p14="http://schemas.microsoft.com/office/powerpoint/2010/main" spd="med" advClick="1"/>
  <p:txStyles>
    <p:titleStyle>
      <a:lvl1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1pPr>
      <a:lvl2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2pPr>
      <a:lvl3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3pPr>
      <a:lvl4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4pPr>
      <a:lvl5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5pPr>
      <a:lvl6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6pPr>
      <a:lvl7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7pPr>
      <a:lvl8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8pPr>
      <a:lvl9pPr marL="0" marR="0" indent="0" algn="l" defTabSz="685782" rtl="0" latinLnBrk="0">
        <a:lnSpc>
          <a:spcPct val="90000"/>
        </a:lnSpc>
        <a:spcBef>
          <a:spcPts val="0"/>
        </a:spcBef>
        <a:spcAft>
          <a:spcPts val="0"/>
        </a:spcAft>
        <a:buClrTx/>
        <a:buSzTx/>
        <a:buFontTx/>
        <a:buNone/>
        <a:tabLst/>
        <a:defRPr b="0" baseline="0" cap="none" i="0" spc="0" strike="noStrike" sz="2100" u="none">
          <a:solidFill>
            <a:srgbClr val="000000"/>
          </a:solidFill>
          <a:uFillTx/>
          <a:latin typeface="Roboto Condensed"/>
          <a:ea typeface="Roboto Condensed"/>
          <a:cs typeface="Roboto Condensed"/>
          <a:sym typeface="Roboto Condensed"/>
        </a:defRPr>
      </a:lvl9pPr>
    </p:titleStyle>
    <p:bodyStyle>
      <a:lvl1pPr marL="171446" marR="0" indent="-171446"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1pPr>
      <a:lvl2pPr marL="548626" marR="0" indent="-205735"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2pPr>
      <a:lvl3pPr marL="906212" marR="0" indent="-220430"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3pPr>
      <a:lvl4pPr marL="1285843" marR="0" indent="-257169"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4pPr>
      <a:lvl5pPr marL="1628735" marR="0" indent="-257169"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5pPr>
      <a:lvl6pPr marL="1934887" marR="0" indent="-220430"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6pPr>
      <a:lvl7pPr marL="2277779" marR="0" indent="-220430"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7pPr>
      <a:lvl8pPr marL="2620670" marR="0" indent="-220430"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8pPr>
      <a:lvl9pPr marL="2963561" marR="0" indent="-220430" algn="l" defTabSz="685782" rtl="0" latinLnBrk="0">
        <a:lnSpc>
          <a:spcPct val="90000"/>
        </a:lnSpc>
        <a:spcBef>
          <a:spcPts val="700"/>
        </a:spcBef>
        <a:spcAft>
          <a:spcPts val="0"/>
        </a:spcAft>
        <a:buClrTx/>
        <a:buSzPct val="100000"/>
        <a:buFont typeface="Arial"/>
        <a:buChar char="•"/>
        <a:tabLst/>
        <a:defRPr b="0" baseline="0" cap="none" i="0" spc="0" strike="noStrike" sz="1800" u="none">
          <a:solidFill>
            <a:srgbClr val="000000"/>
          </a:solidFill>
          <a:uFillTx/>
          <a:latin typeface="Roboto Condensed"/>
          <a:ea typeface="Roboto Condensed"/>
          <a:cs typeface="Roboto Condensed"/>
          <a:sym typeface="Roboto Condensed"/>
        </a:defRPr>
      </a:lvl9pPr>
    </p:bodyStyle>
    <p:otherStyle>
      <a:lvl1pPr marL="0" marR="0" indent="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1pPr>
      <a:lvl2pPr marL="0" marR="0" indent="34290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2pPr>
      <a:lvl3pPr marL="0" marR="0" indent="68580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3pPr>
      <a:lvl4pPr marL="0" marR="0" indent="102870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4pPr>
      <a:lvl5pPr marL="0" marR="0" indent="137160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5pPr>
      <a:lvl6pPr marL="0" marR="0" indent="171450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6pPr>
      <a:lvl7pPr marL="0" marR="0" indent="205740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7pPr>
      <a:lvl8pPr marL="0" marR="0" indent="240030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8pPr>
      <a:lvl9pPr marL="0" marR="0" indent="2743200" algn="r" defTabSz="6858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Roboto Condense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4" name="Picture 2" descr="Picture 2"/>
          <p:cNvPicPr>
            <a:picLocks noChangeAspect="1"/>
          </p:cNvPicPr>
          <p:nvPr/>
        </p:nvPicPr>
        <p:blipFill>
          <a:blip r:embed="rId3">
            <a:extLst/>
          </a:blip>
          <a:srcRect l="0" t="4667" r="0" b="4666"/>
          <a:stretch>
            <a:fillRect/>
          </a:stretch>
        </p:blipFill>
        <p:spPr>
          <a:xfrm>
            <a:off x="0" y="787400"/>
            <a:ext cx="9144000" cy="5181601"/>
          </a:xfrm>
          <a:prstGeom prst="rect">
            <a:avLst/>
          </a:prstGeom>
          <a:ln w="12700">
            <a:miter lim="400000"/>
          </a:ln>
        </p:spPr>
      </p:pic>
      <p:pic>
        <p:nvPicPr>
          <p:cNvPr id="855" name="Picture 7" descr="Picture 7"/>
          <p:cNvPicPr>
            <a:picLocks noChangeAspect="1"/>
          </p:cNvPicPr>
          <p:nvPr/>
        </p:nvPicPr>
        <p:blipFill>
          <a:blip r:embed="rId3">
            <a:extLst/>
          </a:blip>
          <a:srcRect l="0" t="71445" r="0" b="7902"/>
          <a:stretch>
            <a:fillRect/>
          </a:stretch>
        </p:blipFill>
        <p:spPr>
          <a:xfrm>
            <a:off x="0" y="-88900"/>
            <a:ext cx="9144000" cy="1727200"/>
          </a:xfrm>
          <a:prstGeom prst="rect">
            <a:avLst/>
          </a:prstGeom>
          <a:ln w="12700">
            <a:miter lim="400000"/>
          </a:ln>
        </p:spPr>
      </p:pic>
      <p:pic>
        <p:nvPicPr>
          <p:cNvPr id="856" name="Picture 8" descr="Picture 8"/>
          <p:cNvPicPr>
            <a:picLocks noChangeAspect="1"/>
          </p:cNvPicPr>
          <p:nvPr/>
        </p:nvPicPr>
        <p:blipFill>
          <a:blip r:embed="rId3">
            <a:extLst/>
          </a:blip>
          <a:srcRect l="0" t="72804" r="0" b="4667"/>
          <a:stretch>
            <a:fillRect/>
          </a:stretch>
        </p:blipFill>
        <p:spPr>
          <a:xfrm>
            <a:off x="0" y="5295899"/>
            <a:ext cx="9144000" cy="156210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0" name="Screen Shot 2021-11-08 at 2.41.35 PM.png" descr="Screen Shot 2021-11-08 at 2.41.35 PM.png"/>
          <p:cNvPicPr>
            <a:picLocks noChangeAspect="1"/>
          </p:cNvPicPr>
          <p:nvPr/>
        </p:nvPicPr>
        <p:blipFill>
          <a:blip r:embed="rId2">
            <a:extLst/>
          </a:blip>
          <a:stretch>
            <a:fillRect/>
          </a:stretch>
        </p:blipFill>
        <p:spPr>
          <a:xfrm>
            <a:off x="946150" y="0"/>
            <a:ext cx="7251700" cy="6858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2" name="title example here"/>
          <p:cNvSpPr txBox="1"/>
          <p:nvPr>
            <p:ph type="title"/>
          </p:nvPr>
        </p:nvSpPr>
        <p:spPr>
          <a:prstGeom prst="rect">
            <a:avLst/>
          </a:prstGeom>
        </p:spPr>
        <p:txBody>
          <a:bodyPr/>
          <a:lstStyle/>
          <a:p>
            <a:pPr/>
          </a:p>
        </p:txBody>
      </p:sp>
      <p:sp>
        <p:nvSpPr>
          <p:cNvPr id="863" name="Subitle Example here"/>
          <p:cNvSpPr txBox="1"/>
          <p:nvPr>
            <p:ph type="body" sz="quarter" idx="1"/>
          </p:nvPr>
        </p:nvSpPr>
        <p:spPr>
          <a:prstGeom prst="rect">
            <a:avLst/>
          </a:prstGeom>
        </p:spPr>
        <p:txBody>
          <a:bodyPr/>
          <a:lstStyle/>
          <a:p>
            <a:pPr/>
          </a:p>
        </p:txBody>
      </p:sp>
      <p:pic>
        <p:nvPicPr>
          <p:cNvPr id="864" name="Screen Shot 2021-11-08 at 1.34.34 PM.png" descr="Screen Shot 2021-11-08 at 1.34.34 PM.png"/>
          <p:cNvPicPr>
            <a:picLocks noChangeAspect="1"/>
          </p:cNvPicPr>
          <p:nvPr/>
        </p:nvPicPr>
        <p:blipFill>
          <a:blip r:embed="rId2">
            <a:extLst/>
          </a:blip>
          <a:stretch>
            <a:fillRect/>
          </a:stretch>
        </p:blipFill>
        <p:spPr>
          <a:xfrm>
            <a:off x="33868" y="-8467"/>
            <a:ext cx="9144001" cy="45212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6" name="title example here"/>
          <p:cNvSpPr txBox="1"/>
          <p:nvPr>
            <p:ph type="title"/>
          </p:nvPr>
        </p:nvSpPr>
        <p:spPr>
          <a:prstGeom prst="rect">
            <a:avLst/>
          </a:prstGeom>
        </p:spPr>
        <p:txBody>
          <a:bodyPr/>
          <a:lstStyle/>
          <a:p>
            <a:pPr/>
          </a:p>
        </p:txBody>
      </p:sp>
      <p:sp>
        <p:nvSpPr>
          <p:cNvPr id="867" name="Subitle Example here"/>
          <p:cNvSpPr txBox="1"/>
          <p:nvPr>
            <p:ph type="body" sz="quarter" idx="1"/>
          </p:nvPr>
        </p:nvSpPr>
        <p:spPr>
          <a:prstGeom prst="rect">
            <a:avLst/>
          </a:prstGeom>
        </p:spPr>
        <p:txBody>
          <a:bodyPr/>
          <a:lstStyle/>
          <a:p>
            <a:pPr/>
          </a:p>
        </p:txBody>
      </p:sp>
      <p:pic>
        <p:nvPicPr>
          <p:cNvPr id="868" name="Screen Shot 2021-11-08 at 1.40.59 PM.png" descr="Screen Shot 2021-11-08 at 1.40.59 PM.png"/>
          <p:cNvPicPr>
            <a:picLocks noChangeAspect="1"/>
          </p:cNvPicPr>
          <p:nvPr/>
        </p:nvPicPr>
        <p:blipFill>
          <a:blip r:embed="rId2">
            <a:extLst/>
          </a:blip>
          <a:stretch>
            <a:fillRect/>
          </a:stretch>
        </p:blipFill>
        <p:spPr>
          <a:xfrm>
            <a:off x="-1" y="-44450"/>
            <a:ext cx="9144001" cy="56261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0" name="title example here"/>
          <p:cNvSpPr txBox="1"/>
          <p:nvPr>
            <p:ph type="title"/>
          </p:nvPr>
        </p:nvSpPr>
        <p:spPr>
          <a:prstGeom prst="rect">
            <a:avLst/>
          </a:prstGeom>
        </p:spPr>
        <p:txBody>
          <a:bodyPr/>
          <a:lstStyle/>
          <a:p>
            <a:pPr/>
          </a:p>
        </p:txBody>
      </p:sp>
      <p:sp>
        <p:nvSpPr>
          <p:cNvPr id="871" name="Subitle Example here"/>
          <p:cNvSpPr txBox="1"/>
          <p:nvPr>
            <p:ph type="body" sz="quarter" idx="1"/>
          </p:nvPr>
        </p:nvSpPr>
        <p:spPr>
          <a:prstGeom prst="rect">
            <a:avLst/>
          </a:prstGeom>
        </p:spPr>
        <p:txBody>
          <a:bodyPr/>
          <a:lstStyle/>
          <a:p>
            <a:pPr/>
          </a:p>
        </p:txBody>
      </p:sp>
      <p:pic>
        <p:nvPicPr>
          <p:cNvPr id="872" name="Screen Shot 2021-11-08 at 1.42.11 PM.png" descr="Screen Shot 2021-11-08 at 1.42.11 PM.png"/>
          <p:cNvPicPr>
            <a:picLocks noChangeAspect="1"/>
          </p:cNvPicPr>
          <p:nvPr/>
        </p:nvPicPr>
        <p:blipFill>
          <a:blip r:embed="rId2">
            <a:extLst/>
          </a:blip>
          <a:stretch>
            <a:fillRect/>
          </a:stretch>
        </p:blipFill>
        <p:spPr>
          <a:xfrm>
            <a:off x="-84667" y="-25400"/>
            <a:ext cx="9144001" cy="47244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4" name="title example here"/>
          <p:cNvSpPr txBox="1"/>
          <p:nvPr>
            <p:ph type="title"/>
          </p:nvPr>
        </p:nvSpPr>
        <p:spPr>
          <a:prstGeom prst="rect">
            <a:avLst/>
          </a:prstGeom>
        </p:spPr>
        <p:txBody>
          <a:bodyPr/>
          <a:lstStyle/>
          <a:p>
            <a:pPr/>
          </a:p>
        </p:txBody>
      </p:sp>
      <p:sp>
        <p:nvSpPr>
          <p:cNvPr id="875" name="Subitle Example here"/>
          <p:cNvSpPr txBox="1"/>
          <p:nvPr>
            <p:ph type="body" sz="quarter" idx="1"/>
          </p:nvPr>
        </p:nvSpPr>
        <p:spPr>
          <a:prstGeom prst="rect">
            <a:avLst/>
          </a:prstGeom>
        </p:spPr>
        <p:txBody>
          <a:bodyPr/>
          <a:lstStyle/>
          <a:p>
            <a:pPr/>
          </a:p>
        </p:txBody>
      </p:sp>
      <p:pic>
        <p:nvPicPr>
          <p:cNvPr id="876" name="Screen Shot 2021-11-08 at 1.46.15 PM.png" descr="Screen Shot 2021-11-08 at 1.46.15 PM.png"/>
          <p:cNvPicPr>
            <a:picLocks noChangeAspect="1"/>
          </p:cNvPicPr>
          <p:nvPr/>
        </p:nvPicPr>
        <p:blipFill>
          <a:blip r:embed="rId2">
            <a:extLst/>
          </a:blip>
          <a:stretch>
            <a:fillRect/>
          </a:stretch>
        </p:blipFill>
        <p:spPr>
          <a:xfrm>
            <a:off x="0" y="-46567"/>
            <a:ext cx="9144001" cy="459740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8" name="Picture 1" descr="Picture 1"/>
          <p:cNvPicPr>
            <a:picLocks noChangeAspect="1"/>
          </p:cNvPicPr>
          <p:nvPr/>
        </p:nvPicPr>
        <p:blipFill>
          <a:blip r:embed="rId3">
            <a:extLst/>
          </a:blip>
          <a:stretch>
            <a:fillRect/>
          </a:stretch>
        </p:blipFill>
        <p:spPr>
          <a:xfrm>
            <a:off x="0" y="469900"/>
            <a:ext cx="9144000" cy="591670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lize">
  <a:themeElements>
    <a:clrScheme name="Slize">
      <a:dk1>
        <a:srgbClr val="000000"/>
      </a:dk1>
      <a:lt1>
        <a:srgbClr val="FFFFFF"/>
      </a:lt1>
      <a:dk2>
        <a:srgbClr val="A7A7A7"/>
      </a:dk2>
      <a:lt2>
        <a:srgbClr val="535353"/>
      </a:lt2>
      <a:accent1>
        <a:srgbClr val="2DA2BF"/>
      </a:accent1>
      <a:accent2>
        <a:srgbClr val="DA1F28"/>
      </a:accent2>
      <a:accent3>
        <a:srgbClr val="EB641B"/>
      </a:accent3>
      <a:accent4>
        <a:srgbClr val="39639D"/>
      </a:accent4>
      <a:accent5>
        <a:srgbClr val="474B78"/>
      </a:accent5>
      <a:accent6>
        <a:srgbClr val="7D3C4A"/>
      </a:accent6>
      <a:hlink>
        <a:srgbClr val="0000FF"/>
      </a:hlink>
      <a:folHlink>
        <a:srgbClr val="FF00FF"/>
      </a:folHlink>
    </a:clrScheme>
    <a:fontScheme name="Slize">
      <a:majorFont>
        <a:latin typeface="Calibri"/>
        <a:ea typeface="Calibri"/>
        <a:cs typeface="Calibri"/>
      </a:majorFont>
      <a:minorFont>
        <a:latin typeface="Helvetica"/>
        <a:ea typeface="Helvetica"/>
        <a:cs typeface="Helvetica"/>
      </a:minorFont>
    </a:fontScheme>
    <a:fmtScheme name="Sliz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lize">
  <a:themeElements>
    <a:clrScheme name="Slize">
      <a:dk1>
        <a:srgbClr val="000000"/>
      </a:dk1>
      <a:lt1>
        <a:srgbClr val="FFFFFF"/>
      </a:lt1>
      <a:dk2>
        <a:srgbClr val="A7A7A7"/>
      </a:dk2>
      <a:lt2>
        <a:srgbClr val="535353"/>
      </a:lt2>
      <a:accent1>
        <a:srgbClr val="2DA2BF"/>
      </a:accent1>
      <a:accent2>
        <a:srgbClr val="DA1F28"/>
      </a:accent2>
      <a:accent3>
        <a:srgbClr val="EB641B"/>
      </a:accent3>
      <a:accent4>
        <a:srgbClr val="39639D"/>
      </a:accent4>
      <a:accent5>
        <a:srgbClr val="474B78"/>
      </a:accent5>
      <a:accent6>
        <a:srgbClr val="7D3C4A"/>
      </a:accent6>
      <a:hlink>
        <a:srgbClr val="0000FF"/>
      </a:hlink>
      <a:folHlink>
        <a:srgbClr val="FF00FF"/>
      </a:folHlink>
    </a:clrScheme>
    <a:fontScheme name="Slize">
      <a:majorFont>
        <a:latin typeface="Calibri"/>
        <a:ea typeface="Calibri"/>
        <a:cs typeface="Calibri"/>
      </a:majorFont>
      <a:minorFont>
        <a:latin typeface="Helvetica"/>
        <a:ea typeface="Helvetica"/>
        <a:cs typeface="Helvetica"/>
      </a:minorFont>
    </a:fontScheme>
    <a:fmtScheme name="Sliz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6858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Roboto Condensed"/>
            <a:ea typeface="Roboto Condensed"/>
            <a:cs typeface="Roboto Condensed"/>
            <a:sym typeface="Roboto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