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" name="Shape 7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329627" y="3900568"/>
            <a:ext cx="5628744" cy="51308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5905041" y="5413966"/>
            <a:ext cx="6477916" cy="10388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6329627" y="3900568"/>
            <a:ext cx="5628744" cy="51308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32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quarter" idx="1"/>
          </p:nvPr>
        </p:nvSpPr>
        <p:spPr>
          <a:xfrm>
            <a:off x="5905041" y="5413966"/>
            <a:ext cx="6477916" cy="10388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6"/>
          <p:cNvSpPr/>
          <p:nvPr/>
        </p:nvSpPr>
        <p:spPr>
          <a:xfrm>
            <a:off x="-1" y="-1"/>
            <a:ext cx="18288000" cy="10287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" name="Title Text"/>
          <p:cNvSpPr txBox="1"/>
          <p:nvPr>
            <p:ph type="title"/>
          </p:nvPr>
        </p:nvSpPr>
        <p:spPr>
          <a:xfrm>
            <a:off x="5756149" y="2140925"/>
            <a:ext cx="6775700" cy="482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sz="half" idx="1"/>
          </p:nvPr>
        </p:nvSpPr>
        <p:spPr>
          <a:xfrm>
            <a:off x="2814821" y="3117277"/>
            <a:ext cx="12658357" cy="3378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xfrm>
            <a:off x="5756149" y="2140925"/>
            <a:ext cx="6775700" cy="482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half" idx="1"/>
          </p:nvPr>
        </p:nvSpPr>
        <p:spPr>
          <a:xfrm>
            <a:off x="2814821" y="3117277"/>
            <a:ext cx="12658357" cy="3378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5756149" y="2140925"/>
            <a:ext cx="6775700" cy="482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sz="half" idx="1"/>
          </p:nvPr>
        </p:nvSpPr>
        <p:spPr>
          <a:xfrm>
            <a:off x="914400" y="2366010"/>
            <a:ext cx="7955281" cy="678942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5756149" y="2140925"/>
            <a:ext cx="6775700" cy="482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14400" y="411956"/>
            <a:ext cx="16459200" cy="198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7129174" y="9566909"/>
            <a:ext cx="244426" cy="2416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0" u="none">
          <a:solidFill>
            <a:srgbClr val="FAFAFA"/>
          </a:solidFill>
          <a:uFillTx/>
          <a:latin typeface="Trebuchet MS"/>
          <a:ea typeface="Trebuchet MS"/>
          <a:cs typeface="Trebuchet M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10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6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20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22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5.png"/><Relationship Id="rId4" Type="http://schemas.openxmlformats.org/officeDocument/2006/relationships/image" Target="../media/image2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29768">
              <a:defRPr sz="5640"/>
            </a:pPr>
          </a:p>
        </p:txBody>
      </p:sp>
      <p:pic>
        <p:nvPicPr>
          <p:cNvPr id="76" name="Screen Shot 2021-11-02 at 7.18.16 AM.png" descr="Screen Shot 2021-11-02 at 7.18.1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8164" y="137152"/>
            <a:ext cx="13802987" cy="10123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object 3"/>
          <p:cNvSpPr txBox="1"/>
          <p:nvPr/>
        </p:nvSpPr>
        <p:spPr>
          <a:xfrm>
            <a:off x="3723270" y="5476726"/>
            <a:ext cx="1042416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465" sz="6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VENICE/</a:t>
            </a:r>
            <a:r>
              <a:rPr spc="-315"/>
              <a:t> </a:t>
            </a:r>
            <a:r>
              <a:rPr spc="550"/>
              <a:t>MARINA</a:t>
            </a:r>
            <a:r>
              <a:rPr spc="-310"/>
              <a:t> </a:t>
            </a:r>
            <a:r>
              <a:rPr spc="540"/>
              <a:t>DEL</a:t>
            </a:r>
            <a:r>
              <a:rPr spc="-315"/>
              <a:t> </a:t>
            </a:r>
            <a:r>
              <a:rPr spc="480"/>
              <a:t>REY</a:t>
            </a:r>
          </a:p>
        </p:txBody>
      </p:sp>
      <p:sp>
        <p:nvSpPr>
          <p:cNvPr id="121" name="object 4"/>
          <p:cNvSpPr txBox="1"/>
          <p:nvPr/>
        </p:nvSpPr>
        <p:spPr>
          <a:xfrm>
            <a:off x="6067109" y="4384547"/>
            <a:ext cx="615442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95" sz="3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55"/>
              <a:t>O</a:t>
            </a:r>
            <a:r>
              <a:rPr spc="125"/>
              <a:t>P</a:t>
            </a:r>
            <a:r>
              <a:rPr spc="135"/>
              <a:t> </a:t>
            </a:r>
            <a:r>
              <a:rPr spc="305"/>
              <a:t>A</a:t>
            </a:r>
            <a:r>
              <a:rPr spc="355"/>
              <a:t>G</a:t>
            </a:r>
            <a:r>
              <a:rPr spc="280"/>
              <a:t>E</a:t>
            </a:r>
            <a:r>
              <a:rPr spc="500"/>
              <a:t>N</a:t>
            </a:r>
            <a:r>
              <a:t>T</a:t>
            </a:r>
            <a:r>
              <a:rPr spc="355"/>
              <a:t>S</a:t>
            </a:r>
            <a:r>
              <a:rPr spc="135"/>
              <a:t> </a:t>
            </a:r>
            <a:r>
              <a:rPr spc="-580"/>
              <a:t>+</a:t>
            </a:r>
            <a:r>
              <a:rPr spc="135"/>
              <a:t> </a:t>
            </a:r>
            <a:r>
              <a:t>T</a:t>
            </a:r>
            <a:r>
              <a:rPr spc="355"/>
              <a:t>O</a:t>
            </a:r>
            <a:r>
              <a:rPr spc="125"/>
              <a:t>P</a:t>
            </a:r>
            <a:r>
              <a:rPr spc="135"/>
              <a:t> </a:t>
            </a:r>
            <a:r>
              <a:t>T</a:t>
            </a:r>
            <a:r>
              <a:rPr spc="280"/>
              <a:t>E</a:t>
            </a:r>
            <a:r>
              <a:rPr spc="305"/>
              <a:t>A</a:t>
            </a:r>
            <a:r>
              <a:rPr spc="585"/>
              <a:t>M</a:t>
            </a:r>
            <a:r>
              <a:rPr spc="35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object 2"/>
          <p:cNvGrpSpPr/>
          <p:nvPr/>
        </p:nvGrpSpPr>
        <p:grpSpPr>
          <a:xfrm>
            <a:off x="11471933" y="-200025"/>
            <a:ext cx="6816067" cy="10687050"/>
            <a:chOff x="0" y="0"/>
            <a:chExt cx="6816066" cy="10687050"/>
          </a:xfrm>
        </p:grpSpPr>
        <p:pic>
          <p:nvPicPr>
            <p:cNvPr id="123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816067" cy="106870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5347"/>
              <a:ext cx="6816067" cy="105977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6" name="object 5"/>
          <p:cNvSpPr txBox="1"/>
          <p:nvPr>
            <p:ph type="title"/>
          </p:nvPr>
        </p:nvSpPr>
        <p:spPr>
          <a:xfrm>
            <a:off x="6084" y="172828"/>
            <a:ext cx="11417935" cy="1102995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500" sz="7000"/>
            </a:pPr>
            <a:r>
              <a:t>VENICE/</a:t>
            </a:r>
            <a:r>
              <a:rPr spc="-400"/>
              <a:t> </a:t>
            </a:r>
            <a:r>
              <a:rPr spc="600"/>
              <a:t>MARINA</a:t>
            </a:r>
            <a:r>
              <a:rPr spc="-400"/>
              <a:t> </a:t>
            </a:r>
            <a:r>
              <a:t>DEL</a:t>
            </a:r>
            <a:r>
              <a:rPr spc="-400"/>
              <a:t> </a:t>
            </a:r>
            <a:r>
              <a:t>REY</a:t>
            </a:r>
          </a:p>
        </p:txBody>
      </p:sp>
      <p:sp>
        <p:nvSpPr>
          <p:cNvPr id="127" name="object 6"/>
          <p:cNvSpPr txBox="1"/>
          <p:nvPr/>
        </p:nvSpPr>
        <p:spPr>
          <a:xfrm>
            <a:off x="4237442" y="1949204"/>
            <a:ext cx="322643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204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</a:t>
            </a:r>
            <a:r>
              <a:rPr spc="245"/>
              <a:t>o</a:t>
            </a:r>
            <a:r>
              <a:rPr spc="305"/>
              <a:t>p</a:t>
            </a:r>
            <a:r>
              <a:rPr spc="-270"/>
              <a:t> </a:t>
            </a:r>
            <a:r>
              <a:rPr spc="200"/>
              <a:t>S</a:t>
            </a:r>
            <a:r>
              <a:rPr spc="245"/>
              <a:t>o</a:t>
            </a:r>
            <a:r>
              <a:rPr spc="104"/>
              <a:t>l</a:t>
            </a:r>
            <a:r>
              <a:rPr spc="250"/>
              <a:t>o</a:t>
            </a:r>
            <a:r>
              <a:rPr spc="-270"/>
              <a:t> </a:t>
            </a:r>
            <a:r>
              <a:rPr spc="245"/>
              <a:t>A</a:t>
            </a:r>
            <a:r>
              <a:rPr spc="315"/>
              <a:t>g</a:t>
            </a:r>
            <a:r>
              <a:rPr spc="175"/>
              <a:t>e</a:t>
            </a:r>
            <a:r>
              <a:rPr spc="225"/>
              <a:t>n</a:t>
            </a:r>
            <a:r>
              <a:rPr spc="-10"/>
              <a:t>t</a:t>
            </a:r>
            <a:r>
              <a:rPr spc="130"/>
              <a:t>s</a:t>
            </a:r>
          </a:p>
        </p:txBody>
      </p:sp>
      <p:sp>
        <p:nvSpPr>
          <p:cNvPr id="128" name="object 7"/>
          <p:cNvSpPr txBox="1"/>
          <p:nvPr/>
        </p:nvSpPr>
        <p:spPr>
          <a:xfrm>
            <a:off x="263275" y="2683915"/>
            <a:ext cx="6100447" cy="4136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3655" marR="30480" indent="3809" algn="just">
              <a:lnSpc>
                <a:spcPts val="10800"/>
              </a:lnSpc>
              <a:spcBef>
                <a:spcPts val="1300"/>
              </a:spcBef>
              <a:defRPr baseline="-6774" spc="2557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1170"/>
              <a:t>1</a:t>
            </a:r>
            <a:r>
              <a:rPr spc="600"/>
              <a:t> </a:t>
            </a:r>
            <a:r>
              <a:rPr baseline="0" spc="45" sz="5700">
                <a:solidFill>
                  <a:srgbClr val="FAFAFA"/>
                </a:solidFill>
              </a:rPr>
              <a:t>J</a:t>
            </a:r>
            <a:r>
              <a:rPr baseline="0" spc="135" sz="5700">
                <a:solidFill>
                  <a:srgbClr val="FAFAFA"/>
                </a:solidFill>
              </a:rPr>
              <a:t>a</a:t>
            </a:r>
            <a:r>
              <a:rPr baseline="0" spc="229" sz="5700">
                <a:solidFill>
                  <a:srgbClr val="FAFAFA"/>
                </a:solidFill>
              </a:rPr>
              <a:t>n</a:t>
            </a:r>
            <a:r>
              <a:rPr baseline="0" spc="245" sz="5700">
                <a:solidFill>
                  <a:srgbClr val="FAFAFA"/>
                </a:solidFill>
              </a:rPr>
              <a:t>e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740" sz="5700">
                <a:solidFill>
                  <a:srgbClr val="FAFAFA"/>
                </a:solidFill>
              </a:rPr>
              <a:t>S</a:t>
            </a:r>
            <a:r>
              <a:rPr baseline="0" spc="-330" sz="5700">
                <a:solidFill>
                  <a:srgbClr val="FAFAFA"/>
                </a:solidFill>
              </a:rPr>
              <a:t>t</a:t>
            </a:r>
            <a:r>
              <a:rPr baseline="0" spc="-1014" sz="5700">
                <a:solidFill>
                  <a:srgbClr val="FAFAFA"/>
                </a:solidFill>
              </a:rPr>
              <a:t>.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45" sz="5700">
                <a:solidFill>
                  <a:srgbClr val="FAFAFA"/>
                </a:solidFill>
              </a:rPr>
              <a:t>J</a:t>
            </a:r>
            <a:r>
              <a:rPr baseline="0" spc="355" sz="5700">
                <a:solidFill>
                  <a:srgbClr val="FAFAFA"/>
                </a:solidFill>
              </a:rPr>
              <a:t>o</a:t>
            </a:r>
            <a:r>
              <a:rPr baseline="0" spc="229" sz="5700">
                <a:solidFill>
                  <a:srgbClr val="FAFAFA"/>
                </a:solidFill>
              </a:rPr>
              <a:t>h</a:t>
            </a:r>
            <a:r>
              <a:rPr baseline="0" spc="150" sz="5700">
                <a:solidFill>
                  <a:srgbClr val="FAFAFA"/>
                </a:solidFill>
              </a:rPr>
              <a:t>n  </a:t>
            </a:r>
            <a:r>
              <a:rPr baseline="-7084" spc="1155" sz="11100"/>
              <a:t>#2</a:t>
            </a:r>
            <a:r>
              <a:rPr baseline="-7084" spc="712" sz="11100"/>
              <a:t> </a:t>
            </a:r>
            <a:r>
              <a:rPr baseline="0" spc="204" sz="5700">
                <a:solidFill>
                  <a:srgbClr val="FAFAFA"/>
                </a:solidFill>
              </a:rPr>
              <a:t>David</a:t>
            </a:r>
            <a:r>
              <a:rPr baseline="0" spc="-260" sz="5700">
                <a:solidFill>
                  <a:srgbClr val="FAFAFA"/>
                </a:solidFill>
              </a:rPr>
              <a:t> </a:t>
            </a:r>
            <a:r>
              <a:rPr baseline="0" spc="185" sz="5700">
                <a:solidFill>
                  <a:srgbClr val="FAFAFA"/>
                </a:solidFill>
              </a:rPr>
              <a:t>Fowler </a:t>
            </a:r>
            <a:r>
              <a:rPr baseline="0" spc="-1710" sz="5700">
                <a:solidFill>
                  <a:srgbClr val="FAFAFA"/>
                </a:solidFill>
              </a:rPr>
              <a:t> </a:t>
            </a:r>
            <a:r>
              <a:rPr baseline="-2776" spc="1162" sz="10500"/>
              <a:t>#3</a:t>
            </a:r>
            <a:r>
              <a:rPr baseline="-2776" spc="868" sz="10500"/>
              <a:t> </a:t>
            </a:r>
            <a:r>
              <a:rPr baseline="0" spc="125" sz="5700">
                <a:solidFill>
                  <a:srgbClr val="FAFAFA"/>
                </a:solidFill>
              </a:rPr>
              <a:t>Colin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145" sz="5700">
                <a:solidFill>
                  <a:srgbClr val="FAFAFA"/>
                </a:solidFill>
              </a:rPr>
              <a:t>Kelly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41714" y="4"/>
            <a:ext cx="6946284" cy="1028699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object 3"/>
          <p:cNvSpPr txBox="1"/>
          <p:nvPr>
            <p:ph type="title"/>
          </p:nvPr>
        </p:nvSpPr>
        <p:spPr>
          <a:xfrm>
            <a:off x="685444" y="352470"/>
            <a:ext cx="10127617" cy="981076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400" sz="6200"/>
            </a:pPr>
            <a:r>
              <a:t>VENICE/</a:t>
            </a:r>
            <a:r>
              <a:rPr spc="-400"/>
              <a:t> </a:t>
            </a:r>
            <a:r>
              <a:rPr spc="500"/>
              <a:t>MARINA</a:t>
            </a:r>
            <a:r>
              <a:rPr spc="-400"/>
              <a:t> </a:t>
            </a:r>
            <a:r>
              <a:rPr spc="500"/>
              <a:t>DEL</a:t>
            </a:r>
            <a:r>
              <a:rPr spc="-400"/>
              <a:t> </a:t>
            </a:r>
            <a:r>
              <a:t>REY</a:t>
            </a:r>
          </a:p>
        </p:txBody>
      </p:sp>
      <p:sp>
        <p:nvSpPr>
          <p:cNvPr id="132" name="object 4"/>
          <p:cNvSpPr txBox="1"/>
          <p:nvPr/>
        </p:nvSpPr>
        <p:spPr>
          <a:xfrm>
            <a:off x="1295399" y="3255009"/>
            <a:ext cx="1042162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00"/>
              </a:spcBef>
              <a:defRPr spc="220" sz="57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</a:t>
            </a:r>
            <a:r>
              <a:rPr spc="-234"/>
              <a:t> </a:t>
            </a:r>
            <a:r>
              <a:rPr spc="254"/>
              <a:t>Berman</a:t>
            </a:r>
            <a:r>
              <a:rPr spc="-234"/>
              <a:t> </a:t>
            </a:r>
            <a:r>
              <a:rPr spc="215"/>
              <a:t>Kandel</a:t>
            </a:r>
            <a:r>
              <a:rPr spc="-229"/>
              <a:t> </a:t>
            </a:r>
            <a:r>
              <a:rPr spc="275"/>
              <a:t>Team</a:t>
            </a:r>
          </a:p>
        </p:txBody>
      </p:sp>
      <p:sp>
        <p:nvSpPr>
          <p:cNvPr id="133" name="object 5"/>
          <p:cNvSpPr txBox="1"/>
          <p:nvPr/>
        </p:nvSpPr>
        <p:spPr>
          <a:xfrm>
            <a:off x="4850779" y="1613548"/>
            <a:ext cx="199961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204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</a:t>
            </a:r>
            <a:r>
              <a:rPr spc="245"/>
              <a:t>o</a:t>
            </a:r>
            <a:r>
              <a:rPr spc="305"/>
              <a:t>p</a:t>
            </a:r>
            <a:r>
              <a:rPr spc="-270"/>
              <a:t> </a:t>
            </a:r>
            <a:r>
              <a:t>T</a:t>
            </a:r>
            <a:r>
              <a:rPr spc="175"/>
              <a:t>e</a:t>
            </a:r>
            <a:r>
              <a:rPr spc="120"/>
              <a:t>a</a:t>
            </a:r>
            <a:r>
              <a:rPr spc="215"/>
              <a:t>m</a:t>
            </a:r>
          </a:p>
        </p:txBody>
      </p:sp>
      <p:sp>
        <p:nvSpPr>
          <p:cNvPr id="134" name="TextBox 6"/>
          <p:cNvSpPr txBox="1"/>
          <p:nvPr/>
        </p:nvSpPr>
        <p:spPr>
          <a:xfrm>
            <a:off x="39921" y="2705100"/>
            <a:ext cx="9156832" cy="1501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aseline="-5758" spc="689" sz="96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-202"/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8287999" cy="1028699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object 3"/>
          <p:cNvSpPr txBox="1"/>
          <p:nvPr/>
        </p:nvSpPr>
        <p:spPr>
          <a:xfrm>
            <a:off x="4974020" y="4831365"/>
            <a:ext cx="813117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680" sz="64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WEST</a:t>
            </a:r>
            <a:r>
              <a:rPr spc="-340"/>
              <a:t> </a:t>
            </a:r>
            <a:r>
              <a:rPr spc="600"/>
              <a:t>LOS</a:t>
            </a:r>
            <a:r>
              <a:rPr spc="-340"/>
              <a:t> </a:t>
            </a:r>
            <a:r>
              <a:rPr spc="560"/>
              <a:t>ANGELES</a:t>
            </a:r>
          </a:p>
        </p:txBody>
      </p:sp>
      <p:sp>
        <p:nvSpPr>
          <p:cNvPr id="138" name="object 4"/>
          <p:cNvSpPr txBox="1"/>
          <p:nvPr/>
        </p:nvSpPr>
        <p:spPr>
          <a:xfrm>
            <a:off x="6329731" y="3784913"/>
            <a:ext cx="56286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75"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rPr spc="275"/>
              <a:t>A</a:t>
            </a:r>
            <a:r>
              <a:rPr spc="325"/>
              <a:t>G</a:t>
            </a:r>
            <a:r>
              <a:rPr spc="254"/>
              <a:t>E</a:t>
            </a:r>
            <a:r>
              <a:rPr spc="459"/>
              <a:t>N</a:t>
            </a:r>
            <a:r>
              <a:t>T</a:t>
            </a:r>
            <a:r>
              <a:rPr spc="325"/>
              <a:t>S</a:t>
            </a:r>
            <a:r>
              <a:rPr spc="120"/>
              <a:t> </a:t>
            </a:r>
            <a:r>
              <a:rPr spc="-530"/>
              <a:t>+</a:t>
            </a:r>
            <a:r>
              <a:rPr spc="120"/>
              <a:t> </a:t>
            </a: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t>T</a:t>
            </a:r>
            <a:r>
              <a:rPr spc="254"/>
              <a:t>E</a:t>
            </a:r>
            <a:r>
              <a:rPr spc="275"/>
              <a:t>A</a:t>
            </a:r>
            <a:r>
              <a:rPr spc="535"/>
              <a:t>M</a:t>
            </a:r>
            <a:r>
              <a:rPr spc="32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object 2"/>
          <p:cNvGrpSpPr/>
          <p:nvPr/>
        </p:nvGrpSpPr>
        <p:grpSpPr>
          <a:xfrm>
            <a:off x="11200855" y="-1"/>
            <a:ext cx="7087145" cy="10287001"/>
            <a:chOff x="0" y="0"/>
            <a:chExt cx="7087143" cy="10286999"/>
          </a:xfrm>
        </p:grpSpPr>
        <p:pic>
          <p:nvPicPr>
            <p:cNvPr id="140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1076" y="-1"/>
              <a:ext cx="6816067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9156" y="-1"/>
              <a:ext cx="6967988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object 5" descr="object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7087142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object 6"/>
          <p:cNvSpPr txBox="1"/>
          <p:nvPr>
            <p:ph type="title"/>
          </p:nvPr>
        </p:nvSpPr>
        <p:spPr>
          <a:xfrm>
            <a:off x="686937" y="310899"/>
            <a:ext cx="10539097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799" sz="8300"/>
            </a:pPr>
            <a:r>
              <a:t>WEST</a:t>
            </a:r>
            <a:r>
              <a:rPr spc="-500"/>
              <a:t> </a:t>
            </a:r>
            <a:r>
              <a:rPr spc="699"/>
              <a:t>LOS</a:t>
            </a:r>
            <a:r>
              <a:rPr spc="-500"/>
              <a:t> </a:t>
            </a:r>
            <a:r>
              <a:rPr spc="699"/>
              <a:t>ANGELES</a:t>
            </a:r>
          </a:p>
        </p:txBody>
      </p:sp>
      <p:sp>
        <p:nvSpPr>
          <p:cNvPr id="145" name="object 7"/>
          <p:cNvSpPr txBox="1"/>
          <p:nvPr/>
        </p:nvSpPr>
        <p:spPr>
          <a:xfrm>
            <a:off x="4237442" y="1949209"/>
            <a:ext cx="322643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204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</a:t>
            </a:r>
            <a:r>
              <a:rPr spc="245"/>
              <a:t>o</a:t>
            </a:r>
            <a:r>
              <a:rPr spc="305"/>
              <a:t>p</a:t>
            </a:r>
            <a:r>
              <a:rPr spc="-270"/>
              <a:t> </a:t>
            </a:r>
            <a:r>
              <a:rPr spc="200"/>
              <a:t>S</a:t>
            </a:r>
            <a:r>
              <a:rPr spc="245"/>
              <a:t>o</a:t>
            </a:r>
            <a:r>
              <a:rPr spc="104"/>
              <a:t>l</a:t>
            </a:r>
            <a:r>
              <a:rPr spc="250"/>
              <a:t>o</a:t>
            </a:r>
            <a:r>
              <a:rPr spc="-270"/>
              <a:t> </a:t>
            </a:r>
            <a:r>
              <a:rPr spc="245"/>
              <a:t>A</a:t>
            </a:r>
            <a:r>
              <a:rPr spc="315"/>
              <a:t>g</a:t>
            </a:r>
            <a:r>
              <a:rPr spc="175"/>
              <a:t>e</a:t>
            </a:r>
            <a:r>
              <a:rPr spc="225"/>
              <a:t>n</a:t>
            </a:r>
            <a:r>
              <a:rPr spc="-10"/>
              <a:t>t</a:t>
            </a:r>
            <a:r>
              <a:rPr spc="130"/>
              <a:t>s</a:t>
            </a:r>
          </a:p>
        </p:txBody>
      </p:sp>
      <p:sp>
        <p:nvSpPr>
          <p:cNvPr id="146" name="object 8"/>
          <p:cNvSpPr txBox="1"/>
          <p:nvPr/>
        </p:nvSpPr>
        <p:spPr>
          <a:xfrm>
            <a:off x="263276" y="2566733"/>
            <a:ext cx="8575924" cy="5845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59" marR="30480" indent="1905">
              <a:lnSpc>
                <a:spcPct val="115900"/>
              </a:lnSpc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 </a:t>
            </a:r>
            <a:r>
              <a:rPr baseline="0" spc="225" sz="5700">
                <a:solidFill>
                  <a:srgbClr val="FAFAFA"/>
                </a:solidFill>
              </a:rPr>
              <a:t>Michele </a:t>
            </a:r>
            <a:r>
              <a:rPr baseline="0" spc="340" sz="5700">
                <a:solidFill>
                  <a:srgbClr val="FAFAFA"/>
                </a:solidFill>
              </a:rPr>
              <a:t>Walman </a:t>
            </a:r>
            <a:r>
              <a:rPr baseline="0" spc="345" sz="5700">
                <a:solidFill>
                  <a:srgbClr val="FAFAFA"/>
                </a:solidFill>
              </a:rPr>
              <a:t> </a:t>
            </a:r>
            <a:r>
              <a:rPr baseline="-8297" spc="1192" sz="11500"/>
              <a:t>#2</a:t>
            </a:r>
            <a:r>
              <a:rPr baseline="-8297" spc="150" sz="11500"/>
              <a:t> </a:t>
            </a:r>
            <a:r>
              <a:rPr baseline="0" spc="80" sz="5700">
                <a:solidFill>
                  <a:srgbClr val="FAFAFA"/>
                </a:solidFill>
              </a:rPr>
              <a:t>Elizabeth</a:t>
            </a:r>
            <a:r>
              <a:rPr baseline="0" spc="-250" sz="5700">
                <a:solidFill>
                  <a:srgbClr val="FAFAFA"/>
                </a:solidFill>
              </a:rPr>
              <a:t> </a:t>
            </a:r>
            <a:r>
              <a:rPr baseline="0" spc="145" sz="5700">
                <a:solidFill>
                  <a:srgbClr val="FAFAFA"/>
                </a:solidFill>
              </a:rPr>
              <a:t>Marquart </a:t>
            </a:r>
            <a:r>
              <a:rPr baseline="0" spc="-1700" sz="5700">
                <a:solidFill>
                  <a:srgbClr val="FAFAFA"/>
                </a:solidFill>
              </a:rPr>
              <a:t> </a:t>
            </a:r>
            <a:r>
              <a:rPr baseline="-7936" spc="1267" sz="11500"/>
              <a:t>#3</a:t>
            </a:r>
            <a:r>
              <a:rPr baseline="-7936" spc="-810" sz="11500"/>
              <a:t> </a:t>
            </a:r>
            <a:r>
              <a:rPr baseline="0" spc="175" sz="5700">
                <a:solidFill>
                  <a:srgbClr val="FAFAFA"/>
                </a:solidFill>
              </a:rPr>
              <a:t>Reid</a:t>
            </a:r>
            <a:r>
              <a:rPr baseline="0" spc="-234" sz="5700">
                <a:solidFill>
                  <a:srgbClr val="FAFAFA"/>
                </a:solidFill>
              </a:rPr>
              <a:t> </a:t>
            </a:r>
            <a:r>
              <a:rPr baseline="0" spc="189" sz="5700">
                <a:solidFill>
                  <a:srgbClr val="FAFAFA"/>
                </a:solidFill>
              </a:rPr>
              <a:t>Kaplan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object 2"/>
          <p:cNvGrpSpPr/>
          <p:nvPr/>
        </p:nvGrpSpPr>
        <p:grpSpPr>
          <a:xfrm>
            <a:off x="11344479" y="-1"/>
            <a:ext cx="6943519" cy="10287001"/>
            <a:chOff x="0" y="0"/>
            <a:chExt cx="6943518" cy="10286999"/>
          </a:xfrm>
        </p:grpSpPr>
        <p:pic>
          <p:nvPicPr>
            <p:cNvPr id="148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451" y="0"/>
              <a:ext cx="6816067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43519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1" name="object 5"/>
          <p:cNvSpPr txBox="1"/>
          <p:nvPr>
            <p:ph type="title"/>
          </p:nvPr>
        </p:nvSpPr>
        <p:spPr>
          <a:xfrm>
            <a:off x="686937" y="310899"/>
            <a:ext cx="10539097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799" sz="8300"/>
            </a:pPr>
            <a:r>
              <a:t>WEST</a:t>
            </a:r>
            <a:r>
              <a:rPr spc="-500"/>
              <a:t> </a:t>
            </a:r>
            <a:r>
              <a:rPr spc="699"/>
              <a:t>LOS</a:t>
            </a:r>
            <a:r>
              <a:rPr spc="-500"/>
              <a:t> </a:t>
            </a:r>
            <a:r>
              <a:rPr spc="699"/>
              <a:t>ANGELES</a:t>
            </a:r>
          </a:p>
        </p:txBody>
      </p:sp>
      <p:sp>
        <p:nvSpPr>
          <p:cNvPr id="152" name="object 6"/>
          <p:cNvSpPr txBox="1"/>
          <p:nvPr/>
        </p:nvSpPr>
        <p:spPr>
          <a:xfrm>
            <a:off x="263276" y="2765344"/>
            <a:ext cx="10481310" cy="1815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00"/>
              </a:spcBef>
              <a:defRPr baseline="-6774" spc="2557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1170"/>
              <a:t>1</a:t>
            </a:r>
            <a:r>
              <a:rPr spc="600"/>
              <a:t> </a:t>
            </a:r>
            <a:r>
              <a:rPr baseline="0" spc="430" sz="5700">
                <a:solidFill>
                  <a:srgbClr val="FAFAFA"/>
                </a:solidFill>
              </a:rPr>
              <a:t>R</a:t>
            </a:r>
            <a:r>
              <a:rPr baseline="0" spc="355" sz="5700">
                <a:solidFill>
                  <a:srgbClr val="FAFAFA"/>
                </a:solidFill>
              </a:rPr>
              <a:t>o</a:t>
            </a:r>
            <a:r>
              <a:rPr baseline="0" spc="-195" sz="5700">
                <a:solidFill>
                  <a:srgbClr val="FAFAFA"/>
                </a:solidFill>
              </a:rPr>
              <a:t>r</a:t>
            </a:r>
            <a:r>
              <a:rPr baseline="0" spc="285" sz="5700">
                <a:solidFill>
                  <a:srgbClr val="FAFAFA"/>
                </a:solidFill>
              </a:rPr>
              <a:t>y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390" sz="5700">
                <a:solidFill>
                  <a:srgbClr val="FAFAFA"/>
                </a:solidFill>
              </a:rPr>
              <a:t>P</a:t>
            </a:r>
            <a:r>
              <a:rPr baseline="0" spc="355" sz="5700">
                <a:solidFill>
                  <a:srgbClr val="FAFAFA"/>
                </a:solidFill>
              </a:rPr>
              <a:t>o</a:t>
            </a:r>
            <a:r>
              <a:rPr baseline="0" spc="490" sz="5700">
                <a:solidFill>
                  <a:srgbClr val="FAFAFA"/>
                </a:solidFill>
              </a:rPr>
              <a:t>s</a:t>
            </a:r>
            <a:r>
              <a:rPr baseline="0" spc="-365" sz="5700">
                <a:solidFill>
                  <a:srgbClr val="FAFAFA"/>
                </a:solidFill>
              </a:rPr>
              <a:t>i</a:t>
            </a:r>
            <a:r>
              <a:rPr baseline="0" spc="215" sz="5700">
                <a:solidFill>
                  <a:srgbClr val="FAFAFA"/>
                </a:solidFill>
              </a:rPr>
              <a:t>n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-215" sz="5700">
                <a:solidFill>
                  <a:srgbClr val="FAFAFA"/>
                </a:solidFill>
              </a:rPr>
              <a:t>&amp;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405" sz="5700">
                <a:solidFill>
                  <a:srgbClr val="FAFAFA"/>
                </a:solidFill>
              </a:rPr>
              <a:t>K</a:t>
            </a:r>
            <a:r>
              <a:rPr baseline="0" spc="-195" sz="5700">
                <a:solidFill>
                  <a:srgbClr val="FAFAFA"/>
                </a:solidFill>
              </a:rPr>
              <a:t>r</a:t>
            </a:r>
            <a:r>
              <a:rPr baseline="0" spc="-365" sz="5700">
                <a:solidFill>
                  <a:srgbClr val="FAFAFA"/>
                </a:solidFill>
              </a:rPr>
              <a:t>i</a:t>
            </a:r>
            <a:r>
              <a:rPr baseline="0" spc="490" sz="5700">
                <a:solidFill>
                  <a:srgbClr val="FAFAFA"/>
                </a:solidFill>
              </a:rPr>
              <a:t>s</a:t>
            </a:r>
            <a:r>
              <a:rPr baseline="0" spc="-330" sz="5700">
                <a:solidFill>
                  <a:srgbClr val="FAFAFA"/>
                </a:solidFill>
              </a:rPr>
              <a:t>t</a:t>
            </a:r>
            <a:r>
              <a:rPr baseline="0" spc="-365" sz="5700">
                <a:solidFill>
                  <a:srgbClr val="FAFAFA"/>
                </a:solidFill>
              </a:rPr>
              <a:t>i</a:t>
            </a:r>
            <a:r>
              <a:rPr baseline="0" spc="135" sz="5700">
                <a:solidFill>
                  <a:srgbClr val="FAFAFA"/>
                </a:solidFill>
              </a:rPr>
              <a:t>a</a:t>
            </a:r>
            <a:r>
              <a:rPr baseline="0" spc="215" sz="5700">
                <a:solidFill>
                  <a:srgbClr val="FAFAFA"/>
                </a:solidFill>
              </a:rPr>
              <a:t>n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595" sz="5700">
                <a:solidFill>
                  <a:srgbClr val="FAFAFA"/>
                </a:solidFill>
              </a:rPr>
              <a:t>B</a:t>
            </a:r>
            <a:r>
              <a:rPr baseline="0" spc="355" sz="5700">
                <a:solidFill>
                  <a:srgbClr val="FAFAFA"/>
                </a:solidFill>
              </a:rPr>
              <a:t>o</a:t>
            </a:r>
            <a:r>
              <a:rPr baseline="0" spc="229" sz="5700">
                <a:solidFill>
                  <a:srgbClr val="FAFAFA"/>
                </a:solidFill>
              </a:rPr>
              <a:t>n</a:t>
            </a:r>
            <a:r>
              <a:rPr baseline="0" spc="150" sz="5700">
                <a:solidFill>
                  <a:srgbClr val="FAFAFA"/>
                </a:solidFill>
              </a:rPr>
              <a:t>k</a:t>
            </a:r>
          </a:p>
        </p:txBody>
      </p:sp>
      <p:sp>
        <p:nvSpPr>
          <p:cNvPr id="153" name="object 7"/>
          <p:cNvSpPr txBox="1"/>
          <p:nvPr/>
        </p:nvSpPr>
        <p:spPr>
          <a:xfrm>
            <a:off x="4751725" y="1949209"/>
            <a:ext cx="219773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204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</a:t>
            </a:r>
            <a:r>
              <a:rPr spc="245"/>
              <a:t>o</a:t>
            </a:r>
            <a:r>
              <a:rPr spc="305"/>
              <a:t>p</a:t>
            </a:r>
            <a:r>
              <a:rPr spc="-270"/>
              <a:t> </a:t>
            </a:r>
            <a:r>
              <a:t>T</a:t>
            </a:r>
            <a:r>
              <a:rPr spc="175"/>
              <a:t>e</a:t>
            </a:r>
            <a:r>
              <a:rPr spc="120"/>
              <a:t>a</a:t>
            </a:r>
            <a:r>
              <a:rPr spc="209"/>
              <a:t>m</a:t>
            </a:r>
            <a:r>
              <a:rPr spc="130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object 3"/>
          <p:cNvSpPr txBox="1"/>
          <p:nvPr/>
        </p:nvSpPr>
        <p:spPr>
          <a:xfrm>
            <a:off x="6713770" y="5804653"/>
            <a:ext cx="427355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535" sz="6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</a:t>
            </a:r>
            <a:r>
              <a:rPr spc="-200"/>
              <a:t>I</a:t>
            </a:r>
            <a:r>
              <a:rPr spc="254"/>
              <a:t>G</a:t>
            </a:r>
            <a:r>
              <a:t>H</a:t>
            </a:r>
            <a:r>
              <a:rPr spc="525"/>
              <a:t>LA</a:t>
            </a:r>
            <a:r>
              <a:rPr spc="860"/>
              <a:t>N</a:t>
            </a:r>
            <a:r>
              <a:rPr spc="655"/>
              <a:t>D</a:t>
            </a:r>
          </a:p>
        </p:txBody>
      </p:sp>
      <p:sp>
        <p:nvSpPr>
          <p:cNvPr id="157" name="object 4"/>
          <p:cNvSpPr txBox="1"/>
          <p:nvPr/>
        </p:nvSpPr>
        <p:spPr>
          <a:xfrm>
            <a:off x="5948102" y="4746068"/>
            <a:ext cx="580517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85" sz="3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35"/>
              <a:t>O</a:t>
            </a:r>
            <a:r>
              <a:rPr spc="114"/>
              <a:t>P</a:t>
            </a:r>
            <a:r>
              <a:rPr spc="125"/>
              <a:t> </a:t>
            </a:r>
            <a:r>
              <a:rPr spc="290"/>
              <a:t>A</a:t>
            </a:r>
            <a:r>
              <a:rPr spc="340"/>
              <a:t>G</a:t>
            </a:r>
            <a:r>
              <a:rPr spc="270"/>
              <a:t>E</a:t>
            </a:r>
            <a:r>
              <a:rPr spc="480"/>
              <a:t>N</a:t>
            </a:r>
            <a:r>
              <a:t>T</a:t>
            </a:r>
            <a:r>
              <a:rPr spc="335"/>
              <a:t>S</a:t>
            </a:r>
            <a:r>
              <a:rPr spc="125"/>
              <a:t> </a:t>
            </a:r>
            <a:r>
              <a:rPr spc="-545"/>
              <a:t>+</a:t>
            </a:r>
            <a:r>
              <a:rPr spc="125"/>
              <a:t> </a:t>
            </a:r>
            <a:r>
              <a:t>T</a:t>
            </a:r>
            <a:r>
              <a:rPr spc="335"/>
              <a:t>O</a:t>
            </a:r>
            <a:r>
              <a:rPr spc="114"/>
              <a:t>P</a:t>
            </a:r>
            <a:r>
              <a:rPr spc="125"/>
              <a:t> </a:t>
            </a:r>
            <a:r>
              <a:t>T</a:t>
            </a:r>
            <a:r>
              <a:rPr spc="270"/>
              <a:t>E</a:t>
            </a:r>
            <a:r>
              <a:rPr spc="290"/>
              <a:t>A</a:t>
            </a:r>
            <a:r>
              <a:rPr spc="560"/>
              <a:t>M</a:t>
            </a:r>
            <a:r>
              <a:rPr spc="33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object 2"/>
          <p:cNvGrpSpPr/>
          <p:nvPr/>
        </p:nvGrpSpPr>
        <p:grpSpPr>
          <a:xfrm>
            <a:off x="11119176" y="-1"/>
            <a:ext cx="7168824" cy="10287001"/>
            <a:chOff x="0" y="0"/>
            <a:chExt cx="7168822" cy="10286999"/>
          </a:xfrm>
        </p:grpSpPr>
        <p:pic>
          <p:nvPicPr>
            <p:cNvPr id="159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52755" y="0"/>
              <a:ext cx="6816068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6497" y="0"/>
              <a:ext cx="6982326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object 5" descr="object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168823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3" name="object 6"/>
          <p:cNvSpPr txBox="1"/>
          <p:nvPr>
            <p:ph type="title"/>
          </p:nvPr>
        </p:nvSpPr>
        <p:spPr>
          <a:xfrm>
            <a:off x="3188590" y="310899"/>
            <a:ext cx="5535930" cy="1301117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600" sz="8300"/>
            </a:lvl1pPr>
          </a:lstStyle>
          <a:p>
            <a:pPr/>
            <a:r>
              <a:t>HIGHLAND</a:t>
            </a:r>
          </a:p>
        </p:txBody>
      </p:sp>
      <p:sp>
        <p:nvSpPr>
          <p:cNvPr id="164" name="object 7"/>
          <p:cNvSpPr txBox="1"/>
          <p:nvPr/>
        </p:nvSpPr>
        <p:spPr>
          <a:xfrm>
            <a:off x="4178415" y="1914667"/>
            <a:ext cx="334454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190"/>
              <a:t> </a:t>
            </a:r>
            <a:r>
              <a:rPr spc="180"/>
              <a:t>Solo</a:t>
            </a:r>
            <a:r>
              <a:rPr spc="-185"/>
              <a:t> </a:t>
            </a:r>
            <a:r>
              <a:rPr spc="165"/>
              <a:t>Agents</a:t>
            </a:r>
          </a:p>
        </p:txBody>
      </p:sp>
      <p:sp>
        <p:nvSpPr>
          <p:cNvPr id="165" name="object 8"/>
          <p:cNvSpPr txBox="1"/>
          <p:nvPr/>
        </p:nvSpPr>
        <p:spPr>
          <a:xfrm>
            <a:off x="263276" y="2765488"/>
            <a:ext cx="6457951" cy="564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600"/>
              </a:spcBef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55"/>
              <a:t> </a:t>
            </a:r>
            <a:r>
              <a:rPr baseline="0" spc="165" sz="5700">
                <a:solidFill>
                  <a:srgbClr val="FAFAFA"/>
                </a:solidFill>
              </a:rPr>
              <a:t>Jane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320" sz="5700">
                <a:solidFill>
                  <a:srgbClr val="FAFAFA"/>
                </a:solidFill>
              </a:rPr>
              <a:t>Sager</a:t>
            </a:r>
            <a:endParaRPr baseline="-7672" spc="319" sz="5700"/>
          </a:p>
          <a:p>
            <a:pPr indent="73025">
              <a:spcBef>
                <a:spcPts val="1400"/>
              </a:spcBef>
              <a:defRPr baseline="-8297" spc="1192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157"/>
              <a:t> </a:t>
            </a:r>
            <a:r>
              <a:rPr baseline="0" spc="185" sz="5700">
                <a:solidFill>
                  <a:srgbClr val="FAFAFA"/>
                </a:solidFill>
              </a:rPr>
              <a:t>Charles</a:t>
            </a:r>
            <a:r>
              <a:rPr baseline="0" spc="-240" sz="5700">
                <a:solidFill>
                  <a:srgbClr val="FAFAFA"/>
                </a:solidFill>
              </a:rPr>
              <a:t> </a:t>
            </a:r>
            <a:r>
              <a:rPr baseline="0" spc="130" sz="5700">
                <a:solidFill>
                  <a:srgbClr val="FAFAFA"/>
                </a:solidFill>
              </a:rPr>
              <a:t>Fisher</a:t>
            </a:r>
            <a:endParaRPr baseline="-10634" spc="590" sz="5700"/>
          </a:p>
          <a:p>
            <a:pPr indent="144779">
              <a:spcBef>
                <a:spcPts val="1500"/>
              </a:spcBef>
              <a:defRPr baseline="-7936" spc="1267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#3</a:t>
            </a:r>
            <a:r>
              <a:rPr spc="-832"/>
              <a:t> </a:t>
            </a:r>
            <a:r>
              <a:rPr baseline="0" spc="20" sz="5700">
                <a:solidFill>
                  <a:srgbClr val="FAFAFA"/>
                </a:solidFill>
              </a:rPr>
              <a:t>Julie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305" sz="5700">
                <a:solidFill>
                  <a:srgbClr val="FAFAFA"/>
                </a:solidFill>
              </a:rPr>
              <a:t>DeCoste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object 3"/>
          <p:cNvSpPr txBox="1"/>
          <p:nvPr/>
        </p:nvSpPr>
        <p:spPr>
          <a:xfrm>
            <a:off x="5905041" y="5426666"/>
            <a:ext cx="638048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409" sz="66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SILICON</a:t>
            </a:r>
            <a:r>
              <a:rPr spc="-355"/>
              <a:t> </a:t>
            </a:r>
            <a:r>
              <a:rPr spc="565"/>
              <a:t>BEACH</a:t>
            </a:r>
          </a:p>
        </p:txBody>
      </p:sp>
      <p:sp>
        <p:nvSpPr>
          <p:cNvPr id="169" name="object 4"/>
          <p:cNvSpPr txBox="1"/>
          <p:nvPr/>
        </p:nvSpPr>
        <p:spPr>
          <a:xfrm>
            <a:off x="6233300" y="4342053"/>
            <a:ext cx="615442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95" sz="3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55"/>
              <a:t>O</a:t>
            </a:r>
            <a:r>
              <a:rPr spc="125"/>
              <a:t>P</a:t>
            </a:r>
            <a:r>
              <a:rPr spc="135"/>
              <a:t> </a:t>
            </a:r>
            <a:r>
              <a:rPr spc="305"/>
              <a:t>A</a:t>
            </a:r>
            <a:r>
              <a:rPr spc="355"/>
              <a:t>G</a:t>
            </a:r>
            <a:r>
              <a:rPr spc="280"/>
              <a:t>E</a:t>
            </a:r>
            <a:r>
              <a:rPr spc="500"/>
              <a:t>N</a:t>
            </a:r>
            <a:r>
              <a:t>T</a:t>
            </a:r>
            <a:r>
              <a:rPr spc="355"/>
              <a:t>S</a:t>
            </a:r>
            <a:r>
              <a:rPr spc="135"/>
              <a:t> </a:t>
            </a:r>
            <a:r>
              <a:rPr spc="-580"/>
              <a:t>+</a:t>
            </a:r>
            <a:r>
              <a:rPr spc="135"/>
              <a:t> </a:t>
            </a:r>
            <a:r>
              <a:t>T</a:t>
            </a:r>
            <a:r>
              <a:rPr spc="355"/>
              <a:t>O</a:t>
            </a:r>
            <a:r>
              <a:rPr spc="125"/>
              <a:t>P</a:t>
            </a:r>
            <a:r>
              <a:rPr spc="135"/>
              <a:t> </a:t>
            </a:r>
            <a:r>
              <a:t>T</a:t>
            </a:r>
            <a:r>
              <a:rPr spc="280"/>
              <a:t>E</a:t>
            </a:r>
            <a:r>
              <a:rPr spc="305"/>
              <a:t>A</a:t>
            </a:r>
            <a:r>
              <a:rPr spc="585"/>
              <a:t>M</a:t>
            </a:r>
            <a:r>
              <a:rPr spc="35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0"/>
            <a:ext cx="6816068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object 3"/>
          <p:cNvSpPr txBox="1"/>
          <p:nvPr>
            <p:ph type="title"/>
          </p:nvPr>
        </p:nvSpPr>
        <p:spPr>
          <a:xfrm>
            <a:off x="1946025" y="310910"/>
            <a:ext cx="8021319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500" sz="8300"/>
            </a:pPr>
            <a:r>
              <a:t>SILICON</a:t>
            </a:r>
            <a:r>
              <a:rPr spc="-500"/>
              <a:t> </a:t>
            </a:r>
            <a:r>
              <a:rPr spc="699"/>
              <a:t>BEACH</a:t>
            </a:r>
          </a:p>
        </p:txBody>
      </p:sp>
      <p:sp>
        <p:nvSpPr>
          <p:cNvPr id="173" name="object 4"/>
          <p:cNvSpPr txBox="1"/>
          <p:nvPr/>
        </p:nvSpPr>
        <p:spPr>
          <a:xfrm>
            <a:off x="4178415" y="1914655"/>
            <a:ext cx="334454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190"/>
              <a:t> </a:t>
            </a:r>
            <a:r>
              <a:rPr spc="180"/>
              <a:t>Solo</a:t>
            </a:r>
            <a:r>
              <a:rPr spc="-185"/>
              <a:t> </a:t>
            </a:r>
            <a:r>
              <a:rPr spc="165"/>
              <a:t>Agents</a:t>
            </a:r>
          </a:p>
        </p:txBody>
      </p:sp>
      <p:sp>
        <p:nvSpPr>
          <p:cNvPr id="174" name="object 5"/>
          <p:cNvSpPr txBox="1"/>
          <p:nvPr/>
        </p:nvSpPr>
        <p:spPr>
          <a:xfrm>
            <a:off x="288675" y="2784343"/>
            <a:ext cx="6839586" cy="5947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9209" marR="5080" indent="-17143">
              <a:lnSpc>
                <a:spcPct val="115900"/>
              </a:lnSpc>
              <a:defRPr baseline="4741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719"/>
              <a:t> </a:t>
            </a:r>
            <a:r>
              <a:rPr baseline="0" spc="300" sz="5700">
                <a:solidFill>
                  <a:srgbClr val="FAFAFA"/>
                </a:solidFill>
              </a:rPr>
              <a:t>Rebecca</a:t>
            </a:r>
            <a:r>
              <a:rPr baseline="0" spc="-254" sz="5700">
                <a:solidFill>
                  <a:srgbClr val="FAFAFA"/>
                </a:solidFill>
              </a:rPr>
              <a:t> </a:t>
            </a:r>
            <a:r>
              <a:rPr baseline="0" spc="295" sz="5700">
                <a:solidFill>
                  <a:srgbClr val="FAFAFA"/>
                </a:solidFill>
              </a:rPr>
              <a:t>Saenz </a:t>
            </a:r>
            <a:r>
              <a:rPr baseline="0" spc="-1704" sz="5700">
                <a:solidFill>
                  <a:srgbClr val="FAFAFA"/>
                </a:solidFill>
              </a:rPr>
              <a:t> </a:t>
            </a:r>
            <a:r>
              <a:rPr baseline="3967" spc="1192" sz="11500"/>
              <a:t>#2 </a:t>
            </a:r>
            <a:r>
              <a:rPr baseline="0" spc="195" sz="5700">
                <a:solidFill>
                  <a:srgbClr val="FAFAFA"/>
                </a:solidFill>
              </a:rPr>
              <a:t>Theresa </a:t>
            </a:r>
            <a:r>
              <a:rPr baseline="0" spc="185" sz="5700">
                <a:solidFill>
                  <a:srgbClr val="FAFAFA"/>
                </a:solidFill>
              </a:rPr>
              <a:t>Lehr </a:t>
            </a:r>
            <a:r>
              <a:rPr baseline="0" spc="189" sz="5700">
                <a:solidFill>
                  <a:srgbClr val="FAFAFA"/>
                </a:solidFill>
              </a:rPr>
              <a:t> </a:t>
            </a:r>
            <a:r>
              <a:rPr baseline="3967" spc="1267" sz="11500"/>
              <a:t>#3</a:t>
            </a:r>
            <a:r>
              <a:rPr baseline="3967" spc="270" sz="11500"/>
              <a:t> </a:t>
            </a:r>
            <a:r>
              <a:rPr baseline="0" spc="220" sz="5700">
                <a:solidFill>
                  <a:srgbClr val="FAFAFA"/>
                </a:solidFill>
              </a:rPr>
              <a:t>Nanci</a:t>
            </a:r>
            <a:r>
              <a:rPr baseline="0" spc="-250" sz="5700">
                <a:solidFill>
                  <a:srgbClr val="FAFAFA"/>
                </a:solidFill>
              </a:rPr>
              <a:t> </a:t>
            </a:r>
            <a:r>
              <a:rPr baseline="0" spc="295" sz="5700">
                <a:solidFill>
                  <a:srgbClr val="FAFAFA"/>
                </a:solidFill>
              </a:rPr>
              <a:t>Edwards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29768">
              <a:defRPr sz="5640"/>
            </a:pPr>
          </a:p>
        </p:txBody>
      </p:sp>
      <p:pic>
        <p:nvPicPr>
          <p:cNvPr id="80" name="Screen Shot 2021-11-02 at 7.18.03 AM.png" descr="Screen Shot 2021-11-02 at 7.18.0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2347" y="71914"/>
            <a:ext cx="13323306" cy="10143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46617" y="11"/>
            <a:ext cx="6641383" cy="1028698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object 3"/>
          <p:cNvSpPr txBox="1"/>
          <p:nvPr>
            <p:ph type="title"/>
          </p:nvPr>
        </p:nvSpPr>
        <p:spPr>
          <a:xfrm>
            <a:off x="1810591" y="310922"/>
            <a:ext cx="8021319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500" sz="8300"/>
            </a:pPr>
            <a:r>
              <a:t>SILICON</a:t>
            </a:r>
            <a:r>
              <a:rPr spc="-500"/>
              <a:t> </a:t>
            </a:r>
            <a:r>
              <a:rPr spc="699"/>
              <a:t>BEACH</a:t>
            </a:r>
          </a:p>
        </p:txBody>
      </p:sp>
      <p:sp>
        <p:nvSpPr>
          <p:cNvPr id="178" name="object 4"/>
          <p:cNvSpPr txBox="1"/>
          <p:nvPr/>
        </p:nvSpPr>
        <p:spPr>
          <a:xfrm>
            <a:off x="4709879" y="1914667"/>
            <a:ext cx="228155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220"/>
              <a:t> </a:t>
            </a:r>
            <a:r>
              <a:rPr spc="170"/>
              <a:t>Teams</a:t>
            </a:r>
          </a:p>
        </p:txBody>
      </p:sp>
      <p:sp>
        <p:nvSpPr>
          <p:cNvPr id="179" name="object 5"/>
          <p:cNvSpPr txBox="1"/>
          <p:nvPr/>
        </p:nvSpPr>
        <p:spPr>
          <a:xfrm>
            <a:off x="248144" y="2745924"/>
            <a:ext cx="11398474" cy="5425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52705">
              <a:spcBef>
                <a:spcPts val="1000"/>
              </a:spcBef>
              <a:defRPr baseline="-7790" spc="2557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1170"/>
              <a:t>1</a:t>
            </a:r>
            <a:r>
              <a:rPr spc="-1162"/>
              <a:t> </a:t>
            </a:r>
            <a:r>
              <a:rPr baseline="0" spc="430" sz="5700">
                <a:solidFill>
                  <a:srgbClr val="FAFAFA"/>
                </a:solidFill>
              </a:rPr>
              <a:t>R</a:t>
            </a:r>
            <a:r>
              <a:rPr baseline="0" spc="525" sz="5700">
                <a:solidFill>
                  <a:srgbClr val="FAFAFA"/>
                </a:solidFill>
              </a:rPr>
              <a:t>C</a:t>
            </a:r>
            <a:r>
              <a:rPr baseline="0" spc="430" sz="5700">
                <a:solidFill>
                  <a:srgbClr val="FAFAFA"/>
                </a:solidFill>
              </a:rPr>
              <a:t>R</a:t>
            </a:r>
            <a:r>
              <a:rPr baseline="0" spc="425" sz="5700">
                <a:solidFill>
                  <a:srgbClr val="FAFAFA"/>
                </a:solidFill>
              </a:rPr>
              <a:t>E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250" sz="5700">
                <a:solidFill>
                  <a:srgbClr val="FAFAFA"/>
                </a:solidFill>
              </a:rPr>
              <a:t>G</a:t>
            </a:r>
            <a:r>
              <a:rPr baseline="0" spc="-195" sz="5700">
                <a:solidFill>
                  <a:srgbClr val="FAFAFA"/>
                </a:solidFill>
              </a:rPr>
              <a:t>r</a:t>
            </a:r>
            <a:r>
              <a:rPr baseline="0" spc="355" sz="5700">
                <a:solidFill>
                  <a:srgbClr val="FAFAFA"/>
                </a:solidFill>
              </a:rPr>
              <a:t>o</a:t>
            </a:r>
            <a:r>
              <a:rPr baseline="0" spc="295" sz="5700">
                <a:solidFill>
                  <a:srgbClr val="FAFAFA"/>
                </a:solidFill>
              </a:rPr>
              <a:t>u</a:t>
            </a:r>
            <a:r>
              <a:rPr baseline="0" spc="350" sz="5700">
                <a:solidFill>
                  <a:srgbClr val="FAFAFA"/>
                </a:solidFill>
              </a:rPr>
              <a:t>p</a:t>
            </a:r>
            <a:endParaRPr baseline="-9864" spc="1184" sz="5700"/>
          </a:p>
          <a:p>
            <a:pPr indent="44450">
              <a:spcBef>
                <a:spcPts val="800"/>
              </a:spcBef>
              <a:defRPr baseline="-2524" spc="2400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15"/>
              <a:t>2</a:t>
            </a:r>
            <a:r>
              <a:rPr spc="-1042"/>
              <a:t> </a:t>
            </a:r>
            <a:r>
              <a:rPr baseline="0" spc="180" sz="5300">
                <a:solidFill>
                  <a:srgbClr val="FAFAFA"/>
                </a:solidFill>
              </a:rPr>
              <a:t>T</a:t>
            </a:r>
            <a:r>
              <a:rPr baseline="0" spc="215" sz="5300">
                <a:solidFill>
                  <a:srgbClr val="FAFAFA"/>
                </a:solidFill>
              </a:rPr>
              <a:t>h</a:t>
            </a:r>
            <a:r>
              <a:rPr baseline="0" spc="225" sz="5300">
                <a:solidFill>
                  <a:srgbClr val="FAFAFA"/>
                </a:solidFill>
              </a:rPr>
              <a:t>e</a:t>
            </a:r>
            <a:r>
              <a:rPr baseline="0" spc="-209" sz="5300">
                <a:solidFill>
                  <a:srgbClr val="FAFAFA"/>
                </a:solidFill>
              </a:rPr>
              <a:t> </a:t>
            </a:r>
            <a:r>
              <a:rPr baseline="0" spc="180" sz="5300">
                <a:solidFill>
                  <a:srgbClr val="FAFAFA"/>
                </a:solidFill>
              </a:rPr>
              <a:t>Williamso</a:t>
            </a:r>
            <a:r>
              <a:rPr baseline="0" spc="180" sz="5300">
                <a:solidFill>
                  <a:srgbClr val="FAFAFA"/>
                </a:solidFill>
              </a:rPr>
              <a:t>n &amp; Pagan Group</a:t>
            </a:r>
            <a:endParaRPr baseline="0" spc="180" sz="5300">
              <a:solidFill>
                <a:srgbClr val="FAFAFA"/>
              </a:solidFill>
            </a:endParaRPr>
          </a:p>
          <a:p>
            <a:pPr indent="38100">
              <a:spcBef>
                <a:spcPts val="700"/>
              </a:spcBef>
              <a:defRPr baseline="-5772" spc="2400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135"/>
              <a:t>3</a:t>
            </a:r>
            <a:r>
              <a:rPr spc="-1117"/>
              <a:t> </a:t>
            </a:r>
            <a:r>
              <a:rPr baseline="0" spc="180" sz="5300">
                <a:solidFill>
                  <a:srgbClr val="FAFAFA"/>
                </a:solidFill>
              </a:rPr>
              <a:t>Alex and Kate Eychis Team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"/>
            <a:ext cx="18287999" cy="1028698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object 3"/>
          <p:cNvSpPr txBox="1"/>
          <p:nvPr/>
        </p:nvSpPr>
        <p:spPr>
          <a:xfrm>
            <a:off x="6361248" y="5821548"/>
            <a:ext cx="535686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585" sz="64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MALGA</a:t>
            </a:r>
            <a:r>
              <a:rPr spc="-370"/>
              <a:t> </a:t>
            </a:r>
            <a:r>
              <a:rPr spc="530"/>
              <a:t>COVE</a:t>
            </a:r>
          </a:p>
        </p:txBody>
      </p:sp>
      <p:sp>
        <p:nvSpPr>
          <p:cNvPr id="183" name="object 4"/>
          <p:cNvSpPr txBox="1"/>
          <p:nvPr/>
        </p:nvSpPr>
        <p:spPr>
          <a:xfrm>
            <a:off x="6329731" y="4775108"/>
            <a:ext cx="56286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75"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rPr spc="275"/>
              <a:t>A</a:t>
            </a:r>
            <a:r>
              <a:rPr spc="325"/>
              <a:t>G</a:t>
            </a:r>
            <a:r>
              <a:rPr spc="254"/>
              <a:t>E</a:t>
            </a:r>
            <a:r>
              <a:rPr spc="459"/>
              <a:t>N</a:t>
            </a:r>
            <a:r>
              <a:t>T</a:t>
            </a:r>
            <a:r>
              <a:rPr spc="325"/>
              <a:t>S</a:t>
            </a:r>
            <a:r>
              <a:rPr spc="120"/>
              <a:t> </a:t>
            </a:r>
            <a:r>
              <a:rPr spc="-530"/>
              <a:t>+</a:t>
            </a:r>
            <a:r>
              <a:rPr spc="120"/>
              <a:t> </a:t>
            </a: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t>T</a:t>
            </a:r>
            <a:r>
              <a:rPr spc="254"/>
              <a:t>E</a:t>
            </a:r>
            <a:r>
              <a:rPr spc="275"/>
              <a:t>A</a:t>
            </a:r>
            <a:r>
              <a:rPr spc="535"/>
              <a:t>M</a:t>
            </a:r>
            <a:r>
              <a:rPr spc="32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object 2"/>
          <p:cNvSpPr/>
          <p:nvPr/>
        </p:nvSpPr>
        <p:spPr>
          <a:xfrm>
            <a:off x="-1" y="10"/>
            <a:ext cx="18288000" cy="10287001"/>
          </a:xfrm>
          <a:prstGeom prst="rect">
            <a:avLst/>
          </a:prstGeom>
          <a:solidFill>
            <a:srgbClr val="1C1C2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88" name="object 3"/>
          <p:cNvGrpSpPr/>
          <p:nvPr/>
        </p:nvGrpSpPr>
        <p:grpSpPr>
          <a:xfrm>
            <a:off x="11471932" y="10"/>
            <a:ext cx="6816068" cy="10286990"/>
            <a:chOff x="0" y="0"/>
            <a:chExt cx="6816066" cy="10286988"/>
          </a:xfrm>
        </p:grpSpPr>
        <p:pic>
          <p:nvPicPr>
            <p:cNvPr id="186" name="object 4" descr="object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816068" cy="10286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2153"/>
              <a:ext cx="6816068" cy="102048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9" name="object 6"/>
          <p:cNvSpPr txBox="1"/>
          <p:nvPr>
            <p:ph type="title"/>
          </p:nvPr>
        </p:nvSpPr>
        <p:spPr>
          <a:xfrm>
            <a:off x="2028233" y="310922"/>
            <a:ext cx="7658736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699" sz="8300"/>
            </a:pPr>
            <a:r>
              <a:t>MALAGA</a:t>
            </a:r>
            <a:r>
              <a:rPr spc="-500"/>
              <a:t> </a:t>
            </a:r>
            <a:r>
              <a:rPr spc="600"/>
              <a:t>COVE</a:t>
            </a:r>
          </a:p>
        </p:txBody>
      </p:sp>
      <p:sp>
        <p:nvSpPr>
          <p:cNvPr id="190" name="object 7"/>
          <p:cNvSpPr txBox="1"/>
          <p:nvPr/>
        </p:nvSpPr>
        <p:spPr>
          <a:xfrm>
            <a:off x="4178415" y="1914667"/>
            <a:ext cx="334454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190"/>
              <a:t> </a:t>
            </a:r>
            <a:r>
              <a:rPr spc="180"/>
              <a:t>Solo</a:t>
            </a:r>
            <a:r>
              <a:rPr spc="-185"/>
              <a:t> </a:t>
            </a:r>
            <a:r>
              <a:rPr spc="165"/>
              <a:t>Agents</a:t>
            </a:r>
          </a:p>
        </p:txBody>
      </p:sp>
      <p:sp>
        <p:nvSpPr>
          <p:cNvPr id="191" name="object 8"/>
          <p:cNvSpPr txBox="1"/>
          <p:nvPr/>
        </p:nvSpPr>
        <p:spPr>
          <a:xfrm>
            <a:off x="288676" y="2511706"/>
            <a:ext cx="7345044" cy="5357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9209" marR="5080" indent="-17143">
              <a:lnSpc>
                <a:spcPct val="124599"/>
              </a:lnSpc>
              <a:spcBef>
                <a:spcPts val="100"/>
              </a:spcBef>
              <a:defRPr baseline="-406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40"/>
              <a:t> </a:t>
            </a:r>
            <a:r>
              <a:rPr baseline="0" spc="250" sz="6100">
                <a:solidFill>
                  <a:srgbClr val="FAFAFA"/>
                </a:solidFill>
              </a:rPr>
              <a:t>Steve</a:t>
            </a:r>
            <a:r>
              <a:rPr baseline="0" spc="-270" sz="6100">
                <a:solidFill>
                  <a:srgbClr val="FAFAFA"/>
                </a:solidFill>
              </a:rPr>
              <a:t> </a:t>
            </a:r>
            <a:r>
              <a:rPr baseline="0" spc="80" sz="6100">
                <a:solidFill>
                  <a:srgbClr val="FAFAFA"/>
                </a:solidFill>
              </a:rPr>
              <a:t>Simonetti </a:t>
            </a:r>
            <a:r>
              <a:rPr baseline="0" spc="-1839" sz="6100">
                <a:solidFill>
                  <a:srgbClr val="FAFAFA"/>
                </a:solidFill>
              </a:rPr>
              <a:t> </a:t>
            </a:r>
            <a:r>
              <a:rPr baseline="0" spc="795" sz="7700"/>
              <a:t>#2 </a:t>
            </a:r>
            <a:r>
              <a:rPr baseline="0" spc="175" sz="6100">
                <a:solidFill>
                  <a:srgbClr val="FAFAFA"/>
                </a:solidFill>
              </a:rPr>
              <a:t>Igor </a:t>
            </a:r>
            <a:r>
              <a:rPr baseline="0" spc="199" sz="6100">
                <a:solidFill>
                  <a:srgbClr val="FAFAFA"/>
                </a:solidFill>
              </a:rPr>
              <a:t>Nastaskin </a:t>
            </a:r>
            <a:r>
              <a:rPr baseline="0" spc="204" sz="6100">
                <a:solidFill>
                  <a:srgbClr val="FAFAFA"/>
                </a:solidFill>
              </a:rPr>
              <a:t> </a:t>
            </a:r>
            <a:r>
              <a:rPr baseline="-2163" spc="1267" sz="11500"/>
              <a:t>#3</a:t>
            </a:r>
            <a:r>
              <a:rPr baseline="-2163" spc="97" sz="11500"/>
              <a:t> </a:t>
            </a:r>
            <a:r>
              <a:rPr baseline="0" spc="225" sz="6100">
                <a:solidFill>
                  <a:srgbClr val="FAFAFA"/>
                </a:solidFill>
              </a:rPr>
              <a:t>Cindy</a:t>
            </a:r>
            <a:r>
              <a:rPr baseline="0" spc="-254" sz="6100">
                <a:solidFill>
                  <a:srgbClr val="FAFAFA"/>
                </a:solidFill>
              </a:rPr>
              <a:t> </a:t>
            </a:r>
            <a:r>
              <a:rPr baseline="0" spc="375" sz="6100">
                <a:solidFill>
                  <a:srgbClr val="FAFAFA"/>
                </a:solidFill>
              </a:rPr>
              <a:t>Chew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object 2"/>
          <p:cNvSpPr/>
          <p:nvPr/>
        </p:nvSpPr>
        <p:spPr>
          <a:xfrm>
            <a:off x="-1" y="10"/>
            <a:ext cx="18288000" cy="10287001"/>
          </a:xfrm>
          <a:prstGeom prst="rect">
            <a:avLst/>
          </a:prstGeom>
          <a:solidFill>
            <a:srgbClr val="1C1C2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94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11"/>
            <a:ext cx="6816068" cy="1028698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object 4"/>
          <p:cNvSpPr txBox="1"/>
          <p:nvPr>
            <p:ph type="title"/>
          </p:nvPr>
        </p:nvSpPr>
        <p:spPr>
          <a:xfrm>
            <a:off x="2028233" y="310922"/>
            <a:ext cx="7658736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699" sz="8300"/>
            </a:pPr>
            <a:r>
              <a:t>MALAGA</a:t>
            </a:r>
            <a:r>
              <a:rPr spc="-500"/>
              <a:t> </a:t>
            </a:r>
            <a:r>
              <a:rPr spc="600"/>
              <a:t>COVE</a:t>
            </a:r>
          </a:p>
        </p:txBody>
      </p:sp>
      <p:sp>
        <p:nvSpPr>
          <p:cNvPr id="196" name="object 5"/>
          <p:cNvSpPr txBox="1"/>
          <p:nvPr/>
        </p:nvSpPr>
        <p:spPr>
          <a:xfrm>
            <a:off x="4709879" y="1914667"/>
            <a:ext cx="228155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220"/>
              <a:t> </a:t>
            </a:r>
            <a:r>
              <a:rPr spc="170"/>
              <a:t>Teams</a:t>
            </a:r>
          </a:p>
        </p:txBody>
      </p:sp>
      <p:sp>
        <p:nvSpPr>
          <p:cNvPr id="197" name="object 6"/>
          <p:cNvSpPr txBox="1"/>
          <p:nvPr/>
        </p:nvSpPr>
        <p:spPr>
          <a:xfrm>
            <a:off x="263275" y="2765500"/>
            <a:ext cx="11005822" cy="5680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600"/>
              </a:spcBef>
              <a:defRPr baseline="-6774" spc="2557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1170"/>
              <a:t>1</a:t>
            </a:r>
            <a:r>
              <a:rPr spc="600"/>
              <a:t> </a:t>
            </a:r>
            <a:r>
              <a:rPr baseline="0" spc="405" sz="5700">
                <a:solidFill>
                  <a:srgbClr val="FAFAFA"/>
                </a:solidFill>
              </a:rPr>
              <a:t>K</a:t>
            </a:r>
            <a:r>
              <a:rPr baseline="0" spc="260" sz="5700">
                <a:solidFill>
                  <a:srgbClr val="FAFAFA"/>
                </a:solidFill>
              </a:rPr>
              <a:t>e</a:t>
            </a:r>
            <a:r>
              <a:rPr baseline="0" spc="-114" sz="5700">
                <a:solidFill>
                  <a:srgbClr val="FAFAFA"/>
                </a:solidFill>
              </a:rPr>
              <a:t>ll</a:t>
            </a:r>
            <a:r>
              <a:rPr baseline="0" spc="285" sz="5700">
                <a:solidFill>
                  <a:srgbClr val="FAFAFA"/>
                </a:solidFill>
              </a:rPr>
              <a:t>y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440" sz="5700">
                <a:solidFill>
                  <a:srgbClr val="FAFAFA"/>
                </a:solidFill>
              </a:rPr>
              <a:t>E</a:t>
            </a:r>
            <a:r>
              <a:rPr baseline="0" spc="270" sz="5700">
                <a:solidFill>
                  <a:srgbClr val="FAFAFA"/>
                </a:solidFill>
              </a:rPr>
              <a:t>v</a:t>
            </a:r>
            <a:r>
              <a:rPr baseline="0" spc="135" sz="5700">
                <a:solidFill>
                  <a:srgbClr val="FAFAFA"/>
                </a:solidFill>
              </a:rPr>
              <a:t>a</a:t>
            </a:r>
            <a:r>
              <a:rPr baseline="0" spc="229" sz="5700">
                <a:solidFill>
                  <a:srgbClr val="FAFAFA"/>
                </a:solidFill>
              </a:rPr>
              <a:t>n</a:t>
            </a:r>
            <a:r>
              <a:rPr baseline="0" spc="475" sz="5700">
                <a:solidFill>
                  <a:srgbClr val="FAFAFA"/>
                </a:solidFill>
              </a:rPr>
              <a:t>s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-215" sz="5700">
                <a:solidFill>
                  <a:srgbClr val="FAFAFA"/>
                </a:solidFill>
              </a:rPr>
              <a:t>&amp;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459" sz="5700">
                <a:solidFill>
                  <a:srgbClr val="FAFAFA"/>
                </a:solidFill>
              </a:rPr>
              <a:t>L</a:t>
            </a:r>
            <a:r>
              <a:rPr baseline="0" spc="135" sz="5700">
                <a:solidFill>
                  <a:srgbClr val="FAFAFA"/>
                </a:solidFill>
              </a:rPr>
              <a:t>a</a:t>
            </a:r>
            <a:r>
              <a:rPr baseline="0" spc="295" sz="5700">
                <a:solidFill>
                  <a:srgbClr val="FAFAFA"/>
                </a:solidFill>
              </a:rPr>
              <a:t>u</a:t>
            </a:r>
            <a:r>
              <a:rPr baseline="0" spc="-195" sz="5700">
                <a:solidFill>
                  <a:srgbClr val="FAFAFA"/>
                </a:solidFill>
              </a:rPr>
              <a:t>r</a:t>
            </a:r>
            <a:r>
              <a:rPr baseline="0" spc="120" sz="5700">
                <a:solidFill>
                  <a:srgbClr val="FAFAFA"/>
                </a:solidFill>
              </a:rPr>
              <a:t>a</a:t>
            </a:r>
            <a:r>
              <a:rPr baseline="0" spc="-229" sz="5700">
                <a:solidFill>
                  <a:srgbClr val="FAFAFA"/>
                </a:solidFill>
              </a:rPr>
              <a:t> </a:t>
            </a:r>
            <a:r>
              <a:rPr baseline="0" spc="980" sz="5700">
                <a:solidFill>
                  <a:srgbClr val="FAFAFA"/>
                </a:solidFill>
              </a:rPr>
              <a:t>M</a:t>
            </a:r>
            <a:r>
              <a:rPr baseline="0" spc="260" sz="5700">
                <a:solidFill>
                  <a:srgbClr val="FAFAFA"/>
                </a:solidFill>
              </a:rPr>
              <a:t>e</a:t>
            </a:r>
            <a:r>
              <a:rPr baseline="0" spc="395" sz="5700">
                <a:solidFill>
                  <a:srgbClr val="FAFAFA"/>
                </a:solidFill>
              </a:rPr>
              <a:t>d</a:t>
            </a:r>
            <a:r>
              <a:rPr baseline="0" spc="-365" sz="5700">
                <a:solidFill>
                  <a:srgbClr val="FAFAFA"/>
                </a:solidFill>
              </a:rPr>
              <a:t>i</a:t>
            </a:r>
            <a:r>
              <a:rPr baseline="0" spc="229" sz="5700">
                <a:solidFill>
                  <a:srgbClr val="FAFAFA"/>
                </a:solidFill>
              </a:rPr>
              <a:t>n</a:t>
            </a:r>
            <a:r>
              <a:rPr baseline="0" spc="120" sz="5700">
                <a:solidFill>
                  <a:srgbClr val="FAFAFA"/>
                </a:solidFill>
              </a:rPr>
              <a:t>a</a:t>
            </a:r>
            <a:endParaRPr baseline="-7672" spc="1184" sz="5700"/>
          </a:p>
          <a:p>
            <a:pPr indent="73025">
              <a:spcBef>
                <a:spcPts val="1400"/>
              </a:spcBef>
              <a:defRPr baseline="-8297" spc="2400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15"/>
              <a:t>2</a:t>
            </a:r>
            <a:r>
              <a:rPr spc="195"/>
              <a:t> </a:t>
            </a:r>
            <a:r>
              <a:rPr baseline="0" spc="405" sz="5700">
                <a:solidFill>
                  <a:srgbClr val="FAFAFA"/>
                </a:solidFill>
              </a:rPr>
              <a:t>Lisa &amp; Ramsey Oliveras</a:t>
            </a:r>
            <a:endParaRPr baseline="0" spc="405" sz="5700">
              <a:solidFill>
                <a:srgbClr val="FAFAFA"/>
              </a:solidFill>
            </a:endParaRPr>
          </a:p>
          <a:p>
            <a:pPr indent="144779">
              <a:spcBef>
                <a:spcPts val="1500"/>
              </a:spcBef>
              <a:defRPr baseline="-10101" spc="1267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#3</a:t>
            </a:r>
            <a:r>
              <a:rPr spc="-825"/>
              <a:t> </a:t>
            </a:r>
            <a:r>
              <a:rPr baseline="0" spc="405" sz="5700">
                <a:solidFill>
                  <a:srgbClr val="FAFAFA"/>
                </a:solidFill>
              </a:rPr>
              <a:t>The Tyndall Team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object 3"/>
          <p:cNvSpPr txBox="1"/>
          <p:nvPr/>
        </p:nvSpPr>
        <p:spPr>
          <a:xfrm>
            <a:off x="7519186" y="5381468"/>
            <a:ext cx="450786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080" sz="64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</a:t>
            </a:r>
            <a:r>
              <a:rPr spc="-200"/>
              <a:t>I</a:t>
            </a:r>
            <a:r>
              <a:rPr spc="455"/>
              <a:t>R</a:t>
            </a:r>
            <a:r>
              <a:rPr spc="555"/>
              <a:t>A</a:t>
            </a:r>
            <a:r>
              <a:rPr spc="490"/>
              <a:t>L</a:t>
            </a:r>
            <a:r>
              <a:rPr spc="469"/>
              <a:t>E</a:t>
            </a:r>
            <a:r>
              <a:rPr spc="810"/>
              <a:t>S</a:t>
            </a:r>
            <a:r>
              <a:rPr spc="185"/>
              <a:t>T</a:t>
            </a:r>
            <a:r>
              <a:rPr spc="469"/>
              <a:t>E</a:t>
            </a:r>
          </a:p>
        </p:txBody>
      </p:sp>
      <p:sp>
        <p:nvSpPr>
          <p:cNvPr id="201" name="object 4"/>
          <p:cNvSpPr txBox="1"/>
          <p:nvPr/>
        </p:nvSpPr>
        <p:spPr>
          <a:xfrm>
            <a:off x="7063212" y="4335012"/>
            <a:ext cx="56286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75"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rPr spc="275"/>
              <a:t>A</a:t>
            </a:r>
            <a:r>
              <a:rPr spc="325"/>
              <a:t>G</a:t>
            </a:r>
            <a:r>
              <a:rPr spc="254"/>
              <a:t>E</a:t>
            </a:r>
            <a:r>
              <a:rPr spc="459"/>
              <a:t>N</a:t>
            </a:r>
            <a:r>
              <a:t>T</a:t>
            </a:r>
            <a:r>
              <a:rPr spc="325"/>
              <a:t>S</a:t>
            </a:r>
            <a:r>
              <a:rPr spc="120"/>
              <a:t> </a:t>
            </a:r>
            <a:r>
              <a:rPr spc="-530"/>
              <a:t>+</a:t>
            </a:r>
            <a:r>
              <a:rPr spc="120"/>
              <a:t> </a:t>
            </a: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t>T</a:t>
            </a:r>
            <a:r>
              <a:rPr spc="254"/>
              <a:t>E</a:t>
            </a:r>
            <a:r>
              <a:rPr spc="275"/>
              <a:t>A</a:t>
            </a:r>
            <a:r>
              <a:rPr spc="535"/>
              <a:t>M</a:t>
            </a:r>
            <a:r>
              <a:rPr spc="32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0"/>
            <a:ext cx="6816068" cy="1028699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object 3"/>
          <p:cNvSpPr txBox="1"/>
          <p:nvPr>
            <p:ph type="title"/>
          </p:nvPr>
        </p:nvSpPr>
        <p:spPr>
          <a:xfrm>
            <a:off x="2937722" y="310902"/>
            <a:ext cx="5839462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1399" sz="8300"/>
            </a:pPr>
            <a:r>
              <a:t>M</a:t>
            </a:r>
            <a:r>
              <a:rPr spc="-300"/>
              <a:t>I</a:t>
            </a:r>
            <a:r>
              <a:rPr spc="500"/>
              <a:t>R</a:t>
            </a:r>
            <a:r>
              <a:rPr spc="699"/>
              <a:t>A</a:t>
            </a:r>
            <a:r>
              <a:rPr spc="600"/>
              <a:t>LE</a:t>
            </a:r>
            <a:r>
              <a:rPr spc="1000"/>
              <a:t>S</a:t>
            </a:r>
            <a:r>
              <a:rPr spc="199"/>
              <a:t>T</a:t>
            </a:r>
            <a:r>
              <a:rPr spc="600"/>
              <a:t>E</a:t>
            </a:r>
          </a:p>
        </p:txBody>
      </p:sp>
      <p:sp>
        <p:nvSpPr>
          <p:cNvPr id="205" name="object 4"/>
          <p:cNvSpPr txBox="1"/>
          <p:nvPr/>
        </p:nvSpPr>
        <p:spPr>
          <a:xfrm>
            <a:off x="4178415" y="1914661"/>
            <a:ext cx="334454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190"/>
              <a:t> </a:t>
            </a:r>
            <a:r>
              <a:rPr spc="180"/>
              <a:t>Solo</a:t>
            </a:r>
            <a:r>
              <a:rPr spc="-185"/>
              <a:t> </a:t>
            </a:r>
            <a:r>
              <a:rPr spc="165"/>
              <a:t>Agents</a:t>
            </a:r>
          </a:p>
        </p:txBody>
      </p:sp>
      <p:sp>
        <p:nvSpPr>
          <p:cNvPr id="206" name="object 5"/>
          <p:cNvSpPr txBox="1"/>
          <p:nvPr/>
        </p:nvSpPr>
        <p:spPr>
          <a:xfrm>
            <a:off x="263276" y="2765483"/>
            <a:ext cx="7475219" cy="567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8100">
              <a:spcBef>
                <a:spcPts val="1600"/>
              </a:spcBef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62"/>
              <a:t> </a:t>
            </a:r>
            <a:r>
              <a:rPr baseline="0" spc="114" sz="5700">
                <a:solidFill>
                  <a:srgbClr val="FAFAFA"/>
                </a:solidFill>
              </a:rPr>
              <a:t>Phyllis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209" sz="5700">
                <a:solidFill>
                  <a:srgbClr val="FAFAFA"/>
                </a:solidFill>
              </a:rPr>
              <a:t>Weitzman</a:t>
            </a:r>
            <a:endParaRPr baseline="-7672" spc="319" sz="5700"/>
          </a:p>
          <a:p>
            <a:pPr indent="73025">
              <a:spcBef>
                <a:spcPts val="1400"/>
              </a:spcBef>
              <a:defRPr baseline="-8297" spc="1192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157"/>
              <a:t> </a:t>
            </a:r>
            <a:r>
              <a:rPr baseline="0" spc="265" sz="5700">
                <a:solidFill>
                  <a:srgbClr val="FAFAFA"/>
                </a:solidFill>
              </a:rPr>
              <a:t>Melissa</a:t>
            </a:r>
            <a:r>
              <a:rPr baseline="0" spc="-240" sz="5700">
                <a:solidFill>
                  <a:srgbClr val="FAFAFA"/>
                </a:solidFill>
              </a:rPr>
              <a:t> </a:t>
            </a:r>
            <a:r>
              <a:rPr baseline="0" spc="225" sz="5700">
                <a:solidFill>
                  <a:srgbClr val="FAFAFA"/>
                </a:solidFill>
              </a:rPr>
              <a:t>Resich</a:t>
            </a:r>
            <a:endParaRPr baseline="-10634" spc="590" sz="5700"/>
          </a:p>
          <a:p>
            <a:pPr indent="66675">
              <a:spcBef>
                <a:spcPts val="1500"/>
              </a:spcBef>
              <a:defRPr baseline="-9739" spc="1267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#3</a:t>
            </a:r>
            <a:r>
              <a:rPr spc="89"/>
              <a:t> </a:t>
            </a:r>
            <a:r>
              <a:rPr baseline="0" spc="110" sz="5700">
                <a:solidFill>
                  <a:srgbClr val="FAFAFA"/>
                </a:solidFill>
              </a:rPr>
              <a:t>Kerry</a:t>
            </a:r>
            <a:r>
              <a:rPr baseline="0" spc="-240" sz="5700">
                <a:solidFill>
                  <a:srgbClr val="FAFAFA"/>
                </a:solidFill>
              </a:rPr>
              <a:t> </a:t>
            </a:r>
            <a:r>
              <a:rPr baseline="0" spc="180" sz="5700">
                <a:solidFill>
                  <a:srgbClr val="FAFAFA"/>
                </a:solidFill>
              </a:rPr>
              <a:t>LaPine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bject 2"/>
          <p:cNvSpPr/>
          <p:nvPr/>
        </p:nvSpPr>
        <p:spPr>
          <a:xfrm>
            <a:off x="-1" y="0"/>
            <a:ext cx="18288000" cy="10287001"/>
          </a:xfrm>
          <a:prstGeom prst="rect">
            <a:avLst/>
          </a:prstGeom>
          <a:solidFill>
            <a:srgbClr val="1C1C2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11" name="object 3"/>
          <p:cNvGrpSpPr/>
          <p:nvPr/>
        </p:nvGrpSpPr>
        <p:grpSpPr>
          <a:xfrm>
            <a:off x="11471932" y="0"/>
            <a:ext cx="6816068" cy="10287000"/>
            <a:chOff x="0" y="0"/>
            <a:chExt cx="6816066" cy="10286998"/>
          </a:xfrm>
        </p:grpSpPr>
        <p:pic>
          <p:nvPicPr>
            <p:cNvPr id="209" name="object 4" descr="object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6816068" cy="1028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6816068" cy="9963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2" name="object 6"/>
          <p:cNvSpPr txBox="1"/>
          <p:nvPr>
            <p:ph type="title"/>
          </p:nvPr>
        </p:nvSpPr>
        <p:spPr>
          <a:xfrm>
            <a:off x="2937722" y="310902"/>
            <a:ext cx="5839462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1399" sz="8300"/>
            </a:pPr>
            <a:r>
              <a:t>M</a:t>
            </a:r>
            <a:r>
              <a:rPr spc="-300"/>
              <a:t>I</a:t>
            </a:r>
            <a:r>
              <a:rPr spc="500"/>
              <a:t>R</a:t>
            </a:r>
            <a:r>
              <a:rPr spc="699"/>
              <a:t>A</a:t>
            </a:r>
            <a:r>
              <a:rPr spc="600"/>
              <a:t>LE</a:t>
            </a:r>
            <a:r>
              <a:rPr spc="1000"/>
              <a:t>S</a:t>
            </a:r>
            <a:r>
              <a:rPr spc="199"/>
              <a:t>T</a:t>
            </a:r>
            <a:r>
              <a:rPr spc="600"/>
              <a:t>E</a:t>
            </a:r>
          </a:p>
        </p:txBody>
      </p:sp>
      <p:sp>
        <p:nvSpPr>
          <p:cNvPr id="213" name="object 7"/>
          <p:cNvSpPr txBox="1"/>
          <p:nvPr/>
        </p:nvSpPr>
        <p:spPr>
          <a:xfrm>
            <a:off x="280075" y="2880902"/>
            <a:ext cx="11005822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aseline="-1148" spc="615" sz="10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-667"/>
              <a:t> </a:t>
            </a:r>
            <a:r>
              <a:rPr baseline="0" spc="35" sz="5100">
                <a:solidFill>
                  <a:srgbClr val="FAFAFA"/>
                </a:solidFill>
              </a:rPr>
              <a:t>Jerry</a:t>
            </a:r>
            <a:r>
              <a:rPr baseline="0" spc="-215" sz="5100">
                <a:solidFill>
                  <a:srgbClr val="FAFAFA"/>
                </a:solidFill>
              </a:rPr>
              <a:t> </a:t>
            </a:r>
            <a:r>
              <a:rPr baseline="0" spc="225" sz="5100">
                <a:solidFill>
                  <a:srgbClr val="FAFAFA"/>
                </a:solidFill>
              </a:rPr>
              <a:t>and</a:t>
            </a:r>
            <a:r>
              <a:rPr baseline="0" spc="-215" sz="5100">
                <a:solidFill>
                  <a:srgbClr val="FAFAFA"/>
                </a:solidFill>
              </a:rPr>
              <a:t> </a:t>
            </a:r>
            <a:r>
              <a:rPr baseline="0" spc="145" sz="5100">
                <a:solidFill>
                  <a:srgbClr val="FAFAFA"/>
                </a:solidFill>
              </a:rPr>
              <a:t>Laura</a:t>
            </a:r>
            <a:r>
              <a:rPr baseline="0" spc="-209" sz="5100">
                <a:solidFill>
                  <a:srgbClr val="FAFAFA"/>
                </a:solidFill>
              </a:rPr>
              <a:t> </a:t>
            </a:r>
            <a:r>
              <a:rPr baseline="0" spc="104" sz="5100">
                <a:solidFill>
                  <a:srgbClr val="FAFAFA"/>
                </a:solidFill>
              </a:rPr>
              <a:t>Yutronich</a:t>
            </a:r>
            <a:r>
              <a:rPr baseline="0" spc="-215" sz="5100">
                <a:solidFill>
                  <a:srgbClr val="FAFAFA"/>
                </a:solidFill>
              </a:rPr>
              <a:t> </a:t>
            </a:r>
            <a:r>
              <a:rPr baseline="0" spc="250" sz="5100">
                <a:solidFill>
                  <a:srgbClr val="FAFAFA"/>
                </a:solidFill>
              </a:rPr>
              <a:t>Team</a:t>
            </a:r>
          </a:p>
        </p:txBody>
      </p:sp>
      <p:sp>
        <p:nvSpPr>
          <p:cNvPr id="214" name="object 8"/>
          <p:cNvSpPr txBox="1"/>
          <p:nvPr/>
        </p:nvSpPr>
        <p:spPr>
          <a:xfrm>
            <a:off x="4751725" y="1968456"/>
            <a:ext cx="219773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pc="290" sz="3000">
                <a:solidFill>
                  <a:srgbClr val="FFFFFF"/>
                </a:solidFill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Top</a:t>
            </a:r>
            <a:r>
              <a:rPr spc="-150"/>
              <a:t> </a:t>
            </a:r>
            <a:r>
              <a:rPr spc="175"/>
              <a:t>Teams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object 3"/>
          <p:cNvSpPr txBox="1"/>
          <p:nvPr/>
        </p:nvSpPr>
        <p:spPr>
          <a:xfrm>
            <a:off x="6458432" y="5326457"/>
            <a:ext cx="516255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434" sz="6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SILVER</a:t>
            </a:r>
            <a:r>
              <a:rPr spc="-360"/>
              <a:t> </a:t>
            </a:r>
            <a:r>
              <a:rPr spc="590"/>
              <a:t>SPUR</a:t>
            </a:r>
          </a:p>
        </p:txBody>
      </p:sp>
      <p:sp>
        <p:nvSpPr>
          <p:cNvPr id="218" name="object 4"/>
          <p:cNvSpPr txBox="1"/>
          <p:nvPr/>
        </p:nvSpPr>
        <p:spPr>
          <a:xfrm>
            <a:off x="6329731" y="4279998"/>
            <a:ext cx="56286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75"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rPr spc="275"/>
              <a:t>A</a:t>
            </a:r>
            <a:r>
              <a:rPr spc="325"/>
              <a:t>G</a:t>
            </a:r>
            <a:r>
              <a:rPr spc="254"/>
              <a:t>E</a:t>
            </a:r>
            <a:r>
              <a:rPr spc="459"/>
              <a:t>N</a:t>
            </a:r>
            <a:r>
              <a:t>T</a:t>
            </a:r>
            <a:r>
              <a:rPr spc="325"/>
              <a:t>S</a:t>
            </a:r>
            <a:r>
              <a:rPr spc="120"/>
              <a:t> </a:t>
            </a:r>
            <a:r>
              <a:rPr spc="-530"/>
              <a:t>+</a:t>
            </a:r>
            <a:r>
              <a:rPr spc="120"/>
              <a:t> </a:t>
            </a: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t>T</a:t>
            </a:r>
            <a:r>
              <a:rPr spc="254"/>
              <a:t>E</a:t>
            </a:r>
            <a:r>
              <a:rPr spc="275"/>
              <a:t>A</a:t>
            </a:r>
            <a:r>
              <a:rPr spc="535"/>
              <a:t>M</a:t>
            </a:r>
            <a:r>
              <a:rPr spc="32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object 2"/>
          <p:cNvSpPr/>
          <p:nvPr/>
        </p:nvSpPr>
        <p:spPr>
          <a:xfrm>
            <a:off x="-18372" y="-310905"/>
            <a:ext cx="18288000" cy="10597905"/>
          </a:xfrm>
          <a:prstGeom prst="rect">
            <a:avLst/>
          </a:prstGeom>
          <a:solidFill>
            <a:srgbClr val="1C1C2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23" name="object 3"/>
          <p:cNvGrpSpPr/>
          <p:nvPr/>
        </p:nvGrpSpPr>
        <p:grpSpPr>
          <a:xfrm>
            <a:off x="11234474" y="-647700"/>
            <a:ext cx="6970197" cy="11582396"/>
            <a:chOff x="0" y="0"/>
            <a:chExt cx="6970195" cy="11582395"/>
          </a:xfrm>
        </p:grpSpPr>
        <p:pic>
          <p:nvPicPr>
            <p:cNvPr id="221" name="object 4" descr="object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4129" y="0"/>
              <a:ext cx="6816067" cy="11582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70196" cy="11582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4" name="object 6"/>
          <p:cNvSpPr txBox="1"/>
          <p:nvPr>
            <p:ph type="title"/>
          </p:nvPr>
        </p:nvSpPr>
        <p:spPr>
          <a:xfrm>
            <a:off x="2648697" y="310904"/>
            <a:ext cx="6688457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500" sz="8300"/>
            </a:pPr>
            <a:r>
              <a:t>SILVER</a:t>
            </a:r>
            <a:r>
              <a:rPr spc="-500"/>
              <a:t> </a:t>
            </a:r>
            <a:r>
              <a:rPr spc="699"/>
              <a:t>SPUR</a:t>
            </a:r>
          </a:p>
        </p:txBody>
      </p:sp>
      <p:sp>
        <p:nvSpPr>
          <p:cNvPr id="225" name="object 7"/>
          <p:cNvSpPr txBox="1"/>
          <p:nvPr/>
        </p:nvSpPr>
        <p:spPr>
          <a:xfrm>
            <a:off x="4178415" y="1914663"/>
            <a:ext cx="334454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190"/>
              <a:t> </a:t>
            </a:r>
            <a:r>
              <a:rPr spc="180"/>
              <a:t>Solo</a:t>
            </a:r>
            <a:r>
              <a:rPr spc="-185"/>
              <a:t> </a:t>
            </a:r>
            <a:r>
              <a:rPr spc="165"/>
              <a:t>Agents</a:t>
            </a:r>
          </a:p>
        </p:txBody>
      </p:sp>
      <p:sp>
        <p:nvSpPr>
          <p:cNvPr id="226" name="object 8"/>
          <p:cNvSpPr txBox="1"/>
          <p:nvPr/>
        </p:nvSpPr>
        <p:spPr>
          <a:xfrm>
            <a:off x="304800" y="2944383"/>
            <a:ext cx="9829800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20954">
              <a:spcBef>
                <a:spcPts val="1600"/>
              </a:spcBef>
              <a:defRPr spc="215" sz="80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 </a:t>
            </a:r>
            <a:r>
              <a:rPr sz="5700"/>
              <a:t>Francoise Dytrt</a:t>
            </a:r>
            <a:endParaRPr sz="5700"/>
          </a:p>
          <a:p>
            <a:pPr indent="12700">
              <a:spcBef>
                <a:spcPts val="1400"/>
              </a:spcBef>
              <a:defRPr spc="215" sz="80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 </a:t>
            </a:r>
            <a:r>
              <a:rPr sz="5700"/>
              <a:t>Wendy Sun</a:t>
            </a:r>
            <a:endParaRPr sz="5700"/>
          </a:p>
          <a:p>
            <a:pPr indent="50165">
              <a:spcBef>
                <a:spcPts val="1500"/>
              </a:spcBef>
              <a:defRPr spc="215" sz="80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#3 </a:t>
            </a:r>
            <a:r>
              <a:rPr sz="5700"/>
              <a:t>Joe Alessi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object 2"/>
          <p:cNvSpPr/>
          <p:nvPr/>
        </p:nvSpPr>
        <p:spPr>
          <a:xfrm>
            <a:off x="-1" y="-1"/>
            <a:ext cx="18288000" cy="10287001"/>
          </a:xfrm>
          <a:prstGeom prst="rect">
            <a:avLst/>
          </a:prstGeom>
          <a:solidFill>
            <a:srgbClr val="1C1C2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29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0"/>
            <a:ext cx="6816068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object 4"/>
          <p:cNvSpPr txBox="1"/>
          <p:nvPr>
            <p:ph type="title"/>
          </p:nvPr>
        </p:nvSpPr>
        <p:spPr>
          <a:xfrm>
            <a:off x="2506270" y="369132"/>
            <a:ext cx="6688457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500" sz="8300"/>
            </a:pPr>
            <a:r>
              <a:t>SILVER</a:t>
            </a:r>
            <a:r>
              <a:rPr spc="-500"/>
              <a:t> </a:t>
            </a:r>
            <a:r>
              <a:rPr spc="699"/>
              <a:t>SPUR</a:t>
            </a:r>
          </a:p>
        </p:txBody>
      </p:sp>
      <p:sp>
        <p:nvSpPr>
          <p:cNvPr id="231" name="object 5"/>
          <p:cNvSpPr txBox="1"/>
          <p:nvPr/>
        </p:nvSpPr>
        <p:spPr>
          <a:xfrm>
            <a:off x="4751775" y="1968456"/>
            <a:ext cx="219773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defRPr spc="290" sz="3000">
                <a:solidFill>
                  <a:srgbClr val="FFFFFF"/>
                </a:solidFill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Top</a:t>
            </a:r>
            <a:r>
              <a:rPr spc="-150"/>
              <a:t> </a:t>
            </a:r>
            <a:r>
              <a:rPr spc="175"/>
              <a:t>Teams</a:t>
            </a:r>
          </a:p>
        </p:txBody>
      </p:sp>
      <p:sp>
        <p:nvSpPr>
          <p:cNvPr id="232" name="object 6"/>
          <p:cNvSpPr txBox="1"/>
          <p:nvPr/>
        </p:nvSpPr>
        <p:spPr>
          <a:xfrm>
            <a:off x="146248" y="2951718"/>
            <a:ext cx="10890251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400"/>
              </a:spcBef>
              <a:defRPr spc="1704" sz="8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780"/>
              <a:t>1</a:t>
            </a:r>
            <a:r>
              <a:rPr spc="-415"/>
              <a:t> </a:t>
            </a:r>
            <a:r>
              <a:rPr spc="390" sz="5600">
                <a:solidFill>
                  <a:srgbClr val="FAFAFA"/>
                </a:solidFill>
              </a:rPr>
              <a:t>K</a:t>
            </a:r>
            <a:r>
              <a:rPr spc="-370" sz="5600">
                <a:solidFill>
                  <a:srgbClr val="FAFAFA"/>
                </a:solidFill>
              </a:rPr>
              <a:t>i</a:t>
            </a:r>
            <a:r>
              <a:rPr spc="-204" sz="5600">
                <a:solidFill>
                  <a:srgbClr val="FAFAFA"/>
                </a:solidFill>
              </a:rPr>
              <a:t>r</a:t>
            </a:r>
            <a:r>
              <a:rPr spc="345" sz="5600">
                <a:solidFill>
                  <a:srgbClr val="FAFAFA"/>
                </a:solidFill>
              </a:rPr>
              <a:t>b</a:t>
            </a:r>
            <a:r>
              <a:rPr spc="270" sz="5600">
                <a:solidFill>
                  <a:srgbClr val="FAFAFA"/>
                </a:solidFill>
              </a:rPr>
              <a:t>y</a:t>
            </a:r>
            <a:r>
              <a:rPr spc="-229" sz="5600">
                <a:solidFill>
                  <a:srgbClr val="FAFAFA"/>
                </a:solidFill>
              </a:rPr>
              <a:t> </a:t>
            </a:r>
            <a:r>
              <a:rPr spc="440" sz="5600">
                <a:solidFill>
                  <a:srgbClr val="FAFAFA"/>
                </a:solidFill>
              </a:rPr>
              <a:t>L</a:t>
            </a:r>
            <a:r>
              <a:rPr spc="120" sz="5600">
                <a:solidFill>
                  <a:srgbClr val="FAFAFA"/>
                </a:solidFill>
              </a:rPr>
              <a:t>a</a:t>
            </a:r>
            <a:r>
              <a:rPr spc="-204" sz="5600">
                <a:solidFill>
                  <a:srgbClr val="FAFAFA"/>
                </a:solidFill>
              </a:rPr>
              <a:t>r</a:t>
            </a:r>
            <a:r>
              <a:rPr spc="475" sz="5600">
                <a:solidFill>
                  <a:srgbClr val="FAFAFA"/>
                </a:solidFill>
              </a:rPr>
              <a:t>s</a:t>
            </a:r>
            <a:r>
              <a:rPr spc="340" sz="5600">
                <a:solidFill>
                  <a:srgbClr val="FAFAFA"/>
                </a:solidFill>
              </a:rPr>
              <a:t>o</a:t>
            </a:r>
            <a:r>
              <a:rPr spc="200" sz="5600">
                <a:solidFill>
                  <a:srgbClr val="FAFAFA"/>
                </a:solidFill>
              </a:rPr>
              <a:t>n</a:t>
            </a:r>
            <a:r>
              <a:rPr spc="-229" sz="5600">
                <a:solidFill>
                  <a:srgbClr val="FAFAFA"/>
                </a:solidFill>
              </a:rPr>
              <a:t> &amp; </a:t>
            </a:r>
            <a:r>
              <a:rPr spc="480" sz="5600">
                <a:solidFill>
                  <a:srgbClr val="FAFAFA"/>
                </a:solidFill>
              </a:rPr>
              <a:t>H</a:t>
            </a:r>
            <a:r>
              <a:rPr spc="120" sz="5600">
                <a:solidFill>
                  <a:srgbClr val="FAFAFA"/>
                </a:solidFill>
              </a:rPr>
              <a:t>a</a:t>
            </a:r>
            <a:r>
              <a:rPr spc="-120" sz="5600">
                <a:solidFill>
                  <a:srgbClr val="FAFAFA"/>
                </a:solidFill>
              </a:rPr>
              <a:t>l</a:t>
            </a:r>
            <a:r>
              <a:rPr spc="245" sz="5600">
                <a:solidFill>
                  <a:srgbClr val="FAFAFA"/>
                </a:solidFill>
              </a:rPr>
              <a:t>e</a:t>
            </a:r>
            <a:r>
              <a:rPr spc="270" sz="5600">
                <a:solidFill>
                  <a:srgbClr val="FAFAFA"/>
                </a:solidFill>
              </a:rPr>
              <a:t>y</a:t>
            </a:r>
            <a:r>
              <a:rPr spc="-229" sz="5600">
                <a:solidFill>
                  <a:srgbClr val="FAFAFA"/>
                </a:solidFill>
              </a:rPr>
              <a:t> </a:t>
            </a:r>
            <a:r>
              <a:rPr spc="440" sz="5600">
                <a:solidFill>
                  <a:srgbClr val="FAFAFA"/>
                </a:solidFill>
              </a:rPr>
              <a:t>L</a:t>
            </a:r>
            <a:r>
              <a:rPr spc="120" sz="5600">
                <a:solidFill>
                  <a:srgbClr val="FAFAFA"/>
                </a:solidFill>
              </a:rPr>
              <a:t>a</a:t>
            </a:r>
            <a:r>
              <a:rPr spc="-204" sz="5600">
                <a:solidFill>
                  <a:srgbClr val="FAFAFA"/>
                </a:solidFill>
              </a:rPr>
              <a:t>r</a:t>
            </a:r>
            <a:r>
              <a:rPr spc="475" sz="5600">
                <a:solidFill>
                  <a:srgbClr val="FAFAFA"/>
                </a:solidFill>
              </a:rPr>
              <a:t>s</a:t>
            </a:r>
            <a:r>
              <a:rPr spc="340" sz="5600">
                <a:solidFill>
                  <a:srgbClr val="FAFAFA"/>
                </a:solidFill>
              </a:rPr>
              <a:t>o</a:t>
            </a:r>
            <a:r>
              <a:rPr spc="200" sz="5600">
                <a:solidFill>
                  <a:srgbClr val="FAFAFA"/>
                </a:solidFill>
              </a:rPr>
              <a:t>n</a:t>
            </a:r>
            <a:endParaRPr spc="1164" sz="5600"/>
          </a:p>
          <a:p>
            <a:pPr indent="47625">
              <a:spcBef>
                <a:spcPts val="1300"/>
              </a:spcBef>
              <a:defRPr baseline="-2163" spc="2400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15"/>
              <a:t>2</a:t>
            </a:r>
            <a:r>
              <a:rPr spc="-1027"/>
              <a:t> </a:t>
            </a:r>
            <a:r>
              <a:rPr baseline="0" spc="370" sz="5600">
                <a:solidFill>
                  <a:srgbClr val="FAFAFA"/>
                </a:solidFill>
              </a:rPr>
              <a:t>F</a:t>
            </a:r>
            <a:r>
              <a:rPr baseline="0" spc="340" sz="5600">
                <a:solidFill>
                  <a:srgbClr val="FAFAFA"/>
                </a:solidFill>
              </a:rPr>
              <a:t>o</a:t>
            </a:r>
            <a:r>
              <a:rPr baseline="0" spc="475" sz="5600">
                <a:solidFill>
                  <a:srgbClr val="FAFAFA"/>
                </a:solidFill>
              </a:rPr>
              <a:t>s</a:t>
            </a:r>
            <a:r>
              <a:rPr baseline="0" spc="-335" sz="5600">
                <a:solidFill>
                  <a:srgbClr val="FAFAFA"/>
                </a:solidFill>
              </a:rPr>
              <a:t>t</a:t>
            </a:r>
            <a:r>
              <a:rPr baseline="0" spc="245" sz="5600">
                <a:solidFill>
                  <a:srgbClr val="FAFAFA"/>
                </a:solidFill>
              </a:rPr>
              <a:t>e</a:t>
            </a:r>
            <a:r>
              <a:rPr baseline="0" spc="-220" sz="5600">
                <a:solidFill>
                  <a:srgbClr val="FAFAFA"/>
                </a:solidFill>
              </a:rPr>
              <a:t>r</a:t>
            </a:r>
            <a:r>
              <a:rPr baseline="0" spc="-229" sz="5600">
                <a:solidFill>
                  <a:srgbClr val="FAFAFA"/>
                </a:solidFill>
              </a:rPr>
              <a:t> &amp; </a:t>
            </a:r>
            <a:r>
              <a:rPr baseline="0" spc="370" sz="5600">
                <a:solidFill>
                  <a:srgbClr val="FAFAFA"/>
                </a:solidFill>
              </a:rPr>
              <a:t>F</a:t>
            </a:r>
            <a:r>
              <a:rPr baseline="0" spc="340" sz="5600">
                <a:solidFill>
                  <a:srgbClr val="FAFAFA"/>
                </a:solidFill>
              </a:rPr>
              <a:t>o</a:t>
            </a:r>
            <a:r>
              <a:rPr baseline="0" spc="475" sz="5600">
                <a:solidFill>
                  <a:srgbClr val="FAFAFA"/>
                </a:solidFill>
              </a:rPr>
              <a:t>s</a:t>
            </a:r>
            <a:r>
              <a:rPr baseline="0" spc="-335" sz="5600">
                <a:solidFill>
                  <a:srgbClr val="FAFAFA"/>
                </a:solidFill>
              </a:rPr>
              <a:t>t</a:t>
            </a:r>
            <a:r>
              <a:rPr baseline="0" spc="245" sz="5600">
                <a:solidFill>
                  <a:srgbClr val="FAFAFA"/>
                </a:solidFill>
              </a:rPr>
              <a:t>e</a:t>
            </a:r>
            <a:r>
              <a:rPr baseline="0" spc="-220" sz="5600">
                <a:solidFill>
                  <a:srgbClr val="FAFAFA"/>
                </a:solidFill>
              </a:rPr>
              <a:t>r</a:t>
            </a:r>
            <a:r>
              <a:rPr baseline="0" spc="-229" sz="5600">
                <a:solidFill>
                  <a:srgbClr val="FAFAFA"/>
                </a:solidFill>
              </a:rPr>
              <a:t> </a:t>
            </a:r>
            <a:r>
              <a:rPr baseline="0" spc="175" sz="5600">
                <a:solidFill>
                  <a:srgbClr val="FAFAFA"/>
                </a:solidFill>
              </a:rPr>
              <a:t>T</a:t>
            </a:r>
            <a:r>
              <a:rPr baseline="0" spc="245" sz="5600">
                <a:solidFill>
                  <a:srgbClr val="FAFAFA"/>
                </a:solidFill>
              </a:rPr>
              <a:t>e</a:t>
            </a:r>
            <a:r>
              <a:rPr baseline="0" spc="120" sz="5600">
                <a:solidFill>
                  <a:srgbClr val="FAFAFA"/>
                </a:solidFill>
              </a:rPr>
              <a:t>a</a:t>
            </a:r>
            <a:r>
              <a:rPr baseline="0" spc="494" sz="5600">
                <a:solidFill>
                  <a:srgbClr val="FAFAFA"/>
                </a:solidFill>
              </a:rPr>
              <a:t>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29768">
              <a:defRPr sz="5640"/>
            </a:pPr>
          </a:p>
        </p:txBody>
      </p:sp>
      <p:pic>
        <p:nvPicPr>
          <p:cNvPr id="84" name="Screen Shot 2021-11-02 at 7.18.03 AM.png" descr="Screen Shot 2021-11-02 at 7.18.0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8091" y="173485"/>
            <a:ext cx="13056473" cy="9940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object 3"/>
          <p:cNvSpPr txBox="1"/>
          <p:nvPr/>
        </p:nvSpPr>
        <p:spPr>
          <a:xfrm>
            <a:off x="7192936" y="5474463"/>
            <a:ext cx="470217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545" sz="64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SOUTH</a:t>
            </a:r>
            <a:r>
              <a:rPr spc="-385"/>
              <a:t> </a:t>
            </a:r>
            <a:r>
              <a:rPr spc="570"/>
              <a:t>BAY</a:t>
            </a:r>
          </a:p>
        </p:txBody>
      </p:sp>
      <p:sp>
        <p:nvSpPr>
          <p:cNvPr id="236" name="object 4"/>
          <p:cNvSpPr txBox="1"/>
          <p:nvPr/>
        </p:nvSpPr>
        <p:spPr>
          <a:xfrm>
            <a:off x="6554241" y="4403842"/>
            <a:ext cx="597979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85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40"/>
              <a:t>O</a:t>
            </a:r>
            <a:r>
              <a:rPr spc="120"/>
              <a:t>P</a:t>
            </a:r>
            <a:r>
              <a:rPr spc="130"/>
              <a:t> </a:t>
            </a:r>
            <a:r>
              <a:rPr spc="295"/>
              <a:t>A</a:t>
            </a:r>
            <a:r>
              <a:rPr spc="345"/>
              <a:t>G</a:t>
            </a:r>
            <a:r>
              <a:rPr spc="270"/>
              <a:t>E</a:t>
            </a:r>
            <a:r>
              <a:rPr spc="484"/>
              <a:t>N</a:t>
            </a:r>
            <a:r>
              <a:t>T</a:t>
            </a:r>
            <a:r>
              <a:rPr spc="345"/>
              <a:t>S</a:t>
            </a:r>
            <a:r>
              <a:rPr spc="130"/>
              <a:t> </a:t>
            </a:r>
            <a:r>
              <a:rPr spc="-565"/>
              <a:t>+</a:t>
            </a:r>
            <a:r>
              <a:rPr spc="130"/>
              <a:t> </a:t>
            </a:r>
            <a:r>
              <a:t>T</a:t>
            </a:r>
            <a:r>
              <a:rPr spc="340"/>
              <a:t>O</a:t>
            </a:r>
            <a:r>
              <a:rPr spc="120"/>
              <a:t>P</a:t>
            </a:r>
            <a:r>
              <a:rPr spc="130"/>
              <a:t> </a:t>
            </a:r>
            <a:r>
              <a:t>T</a:t>
            </a:r>
            <a:r>
              <a:rPr spc="270"/>
              <a:t>E</a:t>
            </a:r>
            <a:r>
              <a:rPr spc="295"/>
              <a:t>A</a:t>
            </a:r>
            <a:r>
              <a:rPr spc="570"/>
              <a:t>M</a:t>
            </a:r>
            <a:r>
              <a:rPr spc="34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object 2"/>
          <p:cNvSpPr/>
          <p:nvPr/>
        </p:nvSpPr>
        <p:spPr>
          <a:xfrm>
            <a:off x="-1" y="-1"/>
            <a:ext cx="18288000" cy="10287001"/>
          </a:xfrm>
          <a:prstGeom prst="rect">
            <a:avLst/>
          </a:prstGeom>
          <a:solidFill>
            <a:srgbClr val="1C1C2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41" name="object 3"/>
          <p:cNvGrpSpPr/>
          <p:nvPr/>
        </p:nvGrpSpPr>
        <p:grpSpPr>
          <a:xfrm>
            <a:off x="11326608" y="-1"/>
            <a:ext cx="6961391" cy="10287001"/>
            <a:chOff x="0" y="0"/>
            <a:chExt cx="6961389" cy="10286999"/>
          </a:xfrm>
        </p:grpSpPr>
        <p:pic>
          <p:nvPicPr>
            <p:cNvPr id="239" name="object 4" descr="object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5322" y="-1"/>
              <a:ext cx="6816068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0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6961391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2" name="object 6"/>
          <p:cNvSpPr txBox="1"/>
          <p:nvPr>
            <p:ph type="title"/>
          </p:nvPr>
        </p:nvSpPr>
        <p:spPr>
          <a:xfrm>
            <a:off x="2947248" y="310904"/>
            <a:ext cx="6091555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699" sz="8300"/>
            </a:pPr>
            <a:r>
              <a:t>SOUTH</a:t>
            </a:r>
            <a:r>
              <a:rPr spc="-500"/>
              <a:t> </a:t>
            </a:r>
            <a:r>
              <a:t>BAY</a:t>
            </a:r>
          </a:p>
        </p:txBody>
      </p:sp>
      <p:sp>
        <p:nvSpPr>
          <p:cNvPr id="243" name="object 7"/>
          <p:cNvSpPr txBox="1"/>
          <p:nvPr/>
        </p:nvSpPr>
        <p:spPr>
          <a:xfrm>
            <a:off x="4178415" y="1914662"/>
            <a:ext cx="334454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190"/>
              <a:t> </a:t>
            </a:r>
            <a:r>
              <a:rPr spc="180"/>
              <a:t>Solo</a:t>
            </a:r>
            <a:r>
              <a:rPr spc="-185"/>
              <a:t> </a:t>
            </a:r>
            <a:r>
              <a:rPr spc="165"/>
              <a:t>Agents</a:t>
            </a:r>
          </a:p>
        </p:txBody>
      </p:sp>
      <p:sp>
        <p:nvSpPr>
          <p:cNvPr id="244" name="object 8"/>
          <p:cNvSpPr txBox="1"/>
          <p:nvPr/>
        </p:nvSpPr>
        <p:spPr>
          <a:xfrm>
            <a:off x="288676" y="2923296"/>
            <a:ext cx="6832601" cy="5808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800"/>
              </a:spcBef>
              <a:defRPr baseline="1692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480"/>
              <a:t> </a:t>
            </a:r>
            <a:r>
              <a:rPr baseline="0" spc="150" sz="5800">
                <a:solidFill>
                  <a:srgbClr val="FAFAFA"/>
                </a:solidFill>
              </a:rPr>
              <a:t>Ruhki</a:t>
            </a:r>
            <a:r>
              <a:rPr baseline="0" spc="-240" sz="5800">
                <a:solidFill>
                  <a:srgbClr val="FAFAFA"/>
                </a:solidFill>
              </a:rPr>
              <a:t> </a:t>
            </a:r>
            <a:r>
              <a:rPr baseline="0" spc="125" sz="5800">
                <a:solidFill>
                  <a:srgbClr val="FAFAFA"/>
                </a:solidFill>
              </a:rPr>
              <a:t>Ghaznavi</a:t>
            </a:r>
            <a:endParaRPr baseline="-32271" spc="325" sz="5800"/>
          </a:p>
          <a:p>
            <a:pPr indent="47625">
              <a:spcBef>
                <a:spcPts val="1600"/>
              </a:spcBef>
              <a:defRPr baseline="2163" spc="1192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67"/>
              <a:t> </a:t>
            </a:r>
            <a:r>
              <a:rPr baseline="0" spc="300" sz="5800">
                <a:solidFill>
                  <a:srgbClr val="FAFAFA"/>
                </a:solidFill>
              </a:rPr>
              <a:t>Ken</a:t>
            </a:r>
            <a:r>
              <a:rPr baseline="0" spc="-250" sz="5800">
                <a:solidFill>
                  <a:srgbClr val="FAFAFA"/>
                </a:solidFill>
              </a:rPr>
              <a:t> </a:t>
            </a:r>
            <a:r>
              <a:rPr baseline="0" spc="195" sz="5800">
                <a:solidFill>
                  <a:srgbClr val="FAFAFA"/>
                </a:solidFill>
              </a:rPr>
              <a:t>Conant</a:t>
            </a:r>
            <a:endParaRPr baseline="-27157" spc="601" sz="5800"/>
          </a:p>
          <a:p>
            <a:pPr indent="41275">
              <a:spcBef>
                <a:spcPts val="1700"/>
              </a:spcBef>
              <a:defRPr baseline="-5411" spc="1267" sz="11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#3</a:t>
            </a:r>
            <a:r>
              <a:rPr spc="0"/>
              <a:t> </a:t>
            </a:r>
            <a:r>
              <a:rPr baseline="0" spc="220" sz="5800">
                <a:solidFill>
                  <a:srgbClr val="FAFAFA"/>
                </a:solidFill>
              </a:rPr>
              <a:t>John</a:t>
            </a:r>
            <a:r>
              <a:rPr baseline="0" spc="-245" sz="5800">
                <a:solidFill>
                  <a:srgbClr val="FAFAFA"/>
                </a:solidFill>
              </a:rPr>
              <a:t> </a:t>
            </a:r>
            <a:r>
              <a:rPr baseline="0" spc="209" sz="5800">
                <a:solidFill>
                  <a:srgbClr val="FAFAFA"/>
                </a:solidFill>
              </a:rPr>
              <a:t>Briscoe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"/>
            <a:ext cx="18287999" cy="10286995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object 3"/>
          <p:cNvSpPr txBox="1"/>
          <p:nvPr/>
        </p:nvSpPr>
        <p:spPr>
          <a:xfrm>
            <a:off x="5506082" y="4959720"/>
            <a:ext cx="706691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585" sz="6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REDONDO</a:t>
            </a:r>
            <a:r>
              <a:rPr spc="-385"/>
              <a:t> </a:t>
            </a:r>
            <a:r>
              <a:rPr spc="555"/>
              <a:t>BEACH</a:t>
            </a:r>
          </a:p>
        </p:txBody>
      </p:sp>
      <p:sp>
        <p:nvSpPr>
          <p:cNvPr id="248" name="object 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100"/>
            </a:pPr>
            <a:r>
              <a:t>T</a:t>
            </a:r>
            <a:r>
              <a:rPr spc="300"/>
              <a:t>O</a:t>
            </a:r>
            <a:r>
              <a:t>P </a:t>
            </a:r>
            <a:r>
              <a:rPr spc="200"/>
              <a:t>A</a:t>
            </a:r>
            <a:r>
              <a:rPr spc="300"/>
              <a:t>G</a:t>
            </a:r>
            <a:r>
              <a:rPr spc="200"/>
              <a:t>E</a:t>
            </a:r>
            <a:r>
              <a:rPr spc="400"/>
              <a:t>N</a:t>
            </a:r>
            <a:r>
              <a:t>T</a:t>
            </a:r>
            <a:r>
              <a:rPr spc="300"/>
              <a:t>S</a:t>
            </a:r>
            <a:r>
              <a:t> </a:t>
            </a:r>
            <a:r>
              <a:rPr spc="-600"/>
              <a:t>+</a:t>
            </a:r>
            <a:r>
              <a:t> T</a:t>
            </a:r>
            <a:r>
              <a:rPr spc="300"/>
              <a:t>O</a:t>
            </a:r>
            <a:r>
              <a:t>P T</a:t>
            </a:r>
            <a:r>
              <a:rPr spc="200"/>
              <a:t>EA</a:t>
            </a:r>
            <a:r>
              <a:rPr spc="500"/>
              <a:t>M</a:t>
            </a:r>
            <a:r>
              <a:rPr spc="300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object 2"/>
          <p:cNvSpPr/>
          <p:nvPr/>
        </p:nvSpPr>
        <p:spPr>
          <a:xfrm>
            <a:off x="-152401" y="-1"/>
            <a:ext cx="18440400" cy="10597912"/>
          </a:xfrm>
          <a:prstGeom prst="rect">
            <a:avLst/>
          </a:prstGeom>
          <a:solidFill>
            <a:srgbClr val="1C1C20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54" name="object 3"/>
          <p:cNvGrpSpPr/>
          <p:nvPr/>
        </p:nvGrpSpPr>
        <p:grpSpPr>
          <a:xfrm>
            <a:off x="11253007" y="-1181100"/>
            <a:ext cx="7034992" cy="12268192"/>
            <a:chOff x="0" y="0"/>
            <a:chExt cx="7034990" cy="12268191"/>
          </a:xfrm>
        </p:grpSpPr>
        <p:pic>
          <p:nvPicPr>
            <p:cNvPr id="251" name="object 4" descr="object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8923" y="0"/>
              <a:ext cx="6816068" cy="12268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object 5" descr="object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034991" cy="12268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object 6" descr="object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97976"/>
              <a:ext cx="7034991" cy="12165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5" name="object 7"/>
          <p:cNvSpPr txBox="1"/>
          <p:nvPr>
            <p:ph type="title"/>
          </p:nvPr>
        </p:nvSpPr>
        <p:spPr>
          <a:xfrm>
            <a:off x="1286176" y="310910"/>
            <a:ext cx="9159242" cy="130111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699" sz="8300"/>
            </a:pPr>
            <a:r>
              <a:t>REDONDO</a:t>
            </a:r>
            <a:r>
              <a:rPr spc="-500"/>
              <a:t> </a:t>
            </a:r>
            <a:r>
              <a:t>BEACH</a:t>
            </a:r>
          </a:p>
        </p:txBody>
      </p:sp>
      <p:sp>
        <p:nvSpPr>
          <p:cNvPr id="256" name="object 8"/>
          <p:cNvSpPr txBox="1"/>
          <p:nvPr/>
        </p:nvSpPr>
        <p:spPr>
          <a:xfrm>
            <a:off x="4178415" y="1914673"/>
            <a:ext cx="334454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3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</a:t>
            </a:r>
            <a:r>
              <a:rPr spc="-190"/>
              <a:t> </a:t>
            </a:r>
            <a:r>
              <a:rPr spc="180"/>
              <a:t>Solo</a:t>
            </a:r>
            <a:r>
              <a:rPr spc="-185"/>
              <a:t> </a:t>
            </a:r>
            <a:r>
              <a:rPr spc="165"/>
              <a:t>Agents</a:t>
            </a:r>
          </a:p>
        </p:txBody>
      </p:sp>
      <p:sp>
        <p:nvSpPr>
          <p:cNvPr id="257" name="object 9"/>
          <p:cNvSpPr txBox="1"/>
          <p:nvPr/>
        </p:nvSpPr>
        <p:spPr>
          <a:xfrm>
            <a:off x="263275" y="2684215"/>
            <a:ext cx="6541136" cy="4221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59" marR="30480" indent="1905">
              <a:lnSpc>
                <a:spcPts val="10800"/>
              </a:lnSpc>
              <a:spcBef>
                <a:spcPts val="1000"/>
              </a:spcBef>
              <a:defRPr baseline="-6774" spc="690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532"/>
              <a:t> </a:t>
            </a:r>
            <a:r>
              <a:rPr baseline="0" spc="155" sz="5700">
                <a:solidFill>
                  <a:srgbClr val="FAFAFA"/>
                </a:solidFill>
              </a:rPr>
              <a:t>Mimi</a:t>
            </a:r>
            <a:r>
              <a:rPr baseline="0" spc="-254" sz="5700">
                <a:solidFill>
                  <a:srgbClr val="FAFAFA"/>
                </a:solidFill>
              </a:rPr>
              <a:t> </a:t>
            </a:r>
            <a:r>
              <a:rPr baseline="0" spc="305" sz="5700">
                <a:solidFill>
                  <a:srgbClr val="FAFAFA"/>
                </a:solidFill>
              </a:rPr>
              <a:t>Alonso </a:t>
            </a:r>
            <a:r>
              <a:rPr baseline="0" spc="-1704" sz="5700">
                <a:solidFill>
                  <a:srgbClr val="FAFAFA"/>
                </a:solidFill>
              </a:rPr>
              <a:t> </a:t>
            </a:r>
            <a:r>
              <a:rPr baseline="-8297" spc="1192" sz="11500"/>
              <a:t>#2 </a:t>
            </a:r>
            <a:r>
              <a:rPr baseline="0" spc="110" sz="5700">
                <a:solidFill>
                  <a:srgbClr val="FAFAFA"/>
                </a:solidFill>
              </a:rPr>
              <a:t>Brent </a:t>
            </a:r>
            <a:r>
              <a:rPr baseline="0" spc="94" sz="5700">
                <a:solidFill>
                  <a:srgbClr val="FAFAFA"/>
                </a:solidFill>
              </a:rPr>
              <a:t>Talbot </a:t>
            </a:r>
            <a:r>
              <a:rPr baseline="0" spc="100" sz="5700">
                <a:solidFill>
                  <a:srgbClr val="FAFAFA"/>
                </a:solidFill>
              </a:rPr>
              <a:t> </a:t>
            </a:r>
            <a:r>
              <a:rPr baseline="-12882" spc="1095" sz="10300"/>
              <a:t>#3</a:t>
            </a:r>
            <a:r>
              <a:rPr baseline="-12882" spc="622" sz="10300"/>
              <a:t> </a:t>
            </a:r>
            <a:r>
              <a:rPr baseline="0" spc="275" sz="5700">
                <a:solidFill>
                  <a:srgbClr val="FAFAFA"/>
                </a:solidFill>
              </a:rPr>
              <a:t>Mickey</a:t>
            </a:r>
            <a:r>
              <a:rPr baseline="0" spc="-250" sz="5700">
                <a:solidFill>
                  <a:srgbClr val="FAFAFA"/>
                </a:solidFill>
              </a:rPr>
              <a:t> </a:t>
            </a:r>
            <a:r>
              <a:rPr baseline="0" spc="94" sz="5700">
                <a:solidFill>
                  <a:srgbClr val="FAFAFA"/>
                </a:solidFill>
              </a:rPr>
              <a:t>Turner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object 2"/>
          <p:cNvGrpSpPr/>
          <p:nvPr/>
        </p:nvGrpSpPr>
        <p:grpSpPr>
          <a:xfrm>
            <a:off x="-1" y="-1"/>
            <a:ext cx="18288001" cy="10287001"/>
            <a:chOff x="0" y="0"/>
            <a:chExt cx="18288000" cy="10286999"/>
          </a:xfrm>
        </p:grpSpPr>
        <p:pic>
          <p:nvPicPr>
            <p:cNvPr id="86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8288001" cy="88970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" name="object 4"/>
            <p:cNvSpPr/>
            <p:nvPr/>
          </p:nvSpPr>
          <p:spPr>
            <a:xfrm>
              <a:off x="-1" y="8897059"/>
              <a:ext cx="18288000" cy="1389941"/>
            </a:xfrm>
            <a:prstGeom prst="rect">
              <a:avLst/>
            </a:pr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9" name="object 5"/>
          <p:cNvSpPr txBox="1"/>
          <p:nvPr/>
        </p:nvSpPr>
        <p:spPr>
          <a:xfrm>
            <a:off x="6799713" y="9420174"/>
            <a:ext cx="468884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04" sz="2400">
                <a:latin typeface="Tahoma"/>
                <a:ea typeface="Tahoma"/>
                <a:cs typeface="Tahoma"/>
                <a:sym typeface="Tahoma"/>
              </a:defRPr>
            </a:pPr>
            <a:r>
              <a:t>Presented</a:t>
            </a:r>
            <a:r>
              <a:rPr spc="145"/>
              <a:t> </a:t>
            </a:r>
            <a:r>
              <a:rPr spc="50"/>
              <a:t>by</a:t>
            </a:r>
            <a:r>
              <a:rPr spc="145"/>
              <a:t> </a:t>
            </a:r>
            <a:r>
              <a:rPr spc="20"/>
              <a:t>James</a:t>
            </a:r>
            <a:r>
              <a:rPr spc="150"/>
              <a:t> </a:t>
            </a:r>
            <a:r>
              <a:rPr spc="80"/>
              <a:t>Sanders</a:t>
            </a:r>
          </a:p>
        </p:txBody>
      </p:sp>
      <p:sp>
        <p:nvSpPr>
          <p:cNvPr id="90" name="object 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tabLst>
                <a:tab pos="2044700" algn="l"/>
                <a:tab pos="3962400" algn="l"/>
              </a:tabLst>
              <a:defRPr spc="200"/>
            </a:pPr>
            <a:r>
              <a:t>R</a:t>
            </a:r>
            <a:r>
              <a:rPr spc="-500"/>
              <a:t> </a:t>
            </a:r>
            <a:r>
              <a:t>E</a:t>
            </a:r>
            <a:r>
              <a:rPr spc="-500"/>
              <a:t> </a:t>
            </a:r>
            <a:r>
              <a:t>/</a:t>
            </a:r>
            <a:r>
              <a:rPr spc="-500"/>
              <a:t> </a:t>
            </a:r>
            <a:r>
              <a:rPr spc="500"/>
              <a:t>M</a:t>
            </a:r>
            <a:r>
              <a:rPr spc="-500"/>
              <a:t> </a:t>
            </a:r>
            <a:r>
              <a:t>A</a:t>
            </a:r>
            <a:r>
              <a:rPr spc="-500"/>
              <a:t> </a:t>
            </a:r>
            <a:r>
              <a:t>X</a:t>
            </a:r>
            <a:r>
              <a:rPr spc="0"/>
              <a:t>	</a:t>
            </a:r>
            <a:r>
              <a:t>E</a:t>
            </a:r>
            <a:r>
              <a:rPr spc="-500"/>
              <a:t> </a:t>
            </a:r>
            <a:r>
              <a:rPr spc="300"/>
              <a:t>S</a:t>
            </a:r>
            <a:r>
              <a:rPr spc="-500"/>
              <a:t> </a:t>
            </a:r>
            <a:r>
              <a:rPr spc="0"/>
              <a:t>T</a:t>
            </a:r>
            <a:r>
              <a:rPr spc="-500"/>
              <a:t> </a:t>
            </a:r>
            <a:r>
              <a:t>A</a:t>
            </a:r>
            <a:r>
              <a:rPr spc="-500"/>
              <a:t> </a:t>
            </a:r>
            <a:r>
              <a:rPr spc="0"/>
              <a:t>T</a:t>
            </a:r>
            <a:r>
              <a:rPr spc="-500"/>
              <a:t> </a:t>
            </a:r>
            <a:r>
              <a:t>E</a:t>
            </a:r>
            <a:r>
              <a:rPr spc="0"/>
              <a:t>	</a:t>
            </a:r>
            <a:r>
              <a:rPr spc="100"/>
              <a:t>P</a:t>
            </a:r>
            <a:r>
              <a:rPr spc="-500"/>
              <a:t> </a:t>
            </a:r>
            <a:r>
              <a:t>R</a:t>
            </a:r>
            <a:r>
              <a:rPr spc="-500"/>
              <a:t> </a:t>
            </a:r>
            <a:r>
              <a:t>O</a:t>
            </a:r>
            <a:r>
              <a:rPr spc="-500"/>
              <a:t> </a:t>
            </a:r>
            <a:r>
              <a:rPr spc="100"/>
              <a:t>P</a:t>
            </a:r>
            <a:r>
              <a:rPr spc="-500"/>
              <a:t> </a:t>
            </a:r>
            <a:r>
              <a:t>E</a:t>
            </a:r>
            <a:r>
              <a:rPr spc="-500"/>
              <a:t> </a:t>
            </a:r>
            <a:r>
              <a:t>R</a:t>
            </a:r>
            <a:r>
              <a:rPr spc="-500"/>
              <a:t> </a:t>
            </a:r>
            <a:r>
              <a:rPr spc="0"/>
              <a:t>T</a:t>
            </a:r>
            <a:r>
              <a:rPr spc="-500"/>
              <a:t> </a:t>
            </a:r>
            <a:r>
              <a:rPr spc="-100"/>
              <a:t>I</a:t>
            </a:r>
            <a:r>
              <a:rPr spc="-500"/>
              <a:t> </a:t>
            </a:r>
            <a:r>
              <a:t>E</a:t>
            </a:r>
            <a:r>
              <a:rPr spc="-500"/>
              <a:t> </a:t>
            </a:r>
            <a:r>
              <a:rPr spc="300"/>
              <a:t>S</a:t>
            </a:r>
          </a:p>
        </p:txBody>
      </p:sp>
      <p:sp>
        <p:nvSpPr>
          <p:cNvPr id="91" name="object 7"/>
          <p:cNvSpPr txBox="1"/>
          <p:nvPr>
            <p:ph type="body" sz="half" idx="1"/>
          </p:nvPr>
        </p:nvSpPr>
        <p:spPr>
          <a:xfrm>
            <a:off x="2814821" y="3117277"/>
            <a:ext cx="12658357" cy="3378201"/>
          </a:xfrm>
          <a:prstGeom prst="rect">
            <a:avLst/>
          </a:prstGeom>
        </p:spPr>
        <p:txBody>
          <a:bodyPr/>
          <a:lstStyle/>
          <a:p>
            <a:pPr marL="934719" marR="5080" indent="-922652">
              <a:lnSpc>
                <a:spcPts val="12000"/>
              </a:lnSpc>
              <a:spcBef>
                <a:spcPts val="2500"/>
              </a:spcBef>
              <a:defRPr spc="600"/>
            </a:pPr>
            <a:r>
              <a:t>TOP</a:t>
            </a:r>
            <a:r>
              <a:rPr spc="-700"/>
              <a:t> </a:t>
            </a:r>
            <a:r>
              <a:rPr spc="1000"/>
              <a:t>PRODUCERS </a:t>
            </a:r>
            <a:r>
              <a:rPr spc="-3600"/>
              <a:t> </a:t>
            </a:r>
            <a:r>
              <a:rPr spc="800"/>
              <a:t>OCTOBER</a:t>
            </a:r>
            <a:r>
              <a:rPr spc="-600"/>
              <a:t> </a:t>
            </a:r>
            <a:r>
              <a:rPr spc="-100"/>
              <a:t>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7999" cy="10286998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object 3"/>
          <p:cNvSpPr txBox="1"/>
          <p:nvPr/>
        </p:nvSpPr>
        <p:spPr>
          <a:xfrm>
            <a:off x="5168412" y="4622651"/>
            <a:ext cx="850138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610" sz="66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MANHATTAN</a:t>
            </a:r>
            <a:r>
              <a:rPr spc="-355"/>
              <a:t> </a:t>
            </a:r>
            <a:r>
              <a:rPr spc="565"/>
              <a:t>BEACH</a:t>
            </a:r>
          </a:p>
        </p:txBody>
      </p:sp>
      <p:sp>
        <p:nvSpPr>
          <p:cNvPr id="95" name="object 4"/>
          <p:cNvSpPr txBox="1"/>
          <p:nvPr/>
        </p:nvSpPr>
        <p:spPr>
          <a:xfrm>
            <a:off x="6604785" y="3583752"/>
            <a:ext cx="56286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75"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rPr spc="275"/>
              <a:t>A</a:t>
            </a:r>
            <a:r>
              <a:rPr spc="325"/>
              <a:t>G</a:t>
            </a:r>
            <a:r>
              <a:rPr spc="254"/>
              <a:t>E</a:t>
            </a:r>
            <a:r>
              <a:rPr spc="459"/>
              <a:t>N</a:t>
            </a:r>
            <a:r>
              <a:t>T</a:t>
            </a:r>
            <a:r>
              <a:rPr spc="325"/>
              <a:t>S</a:t>
            </a:r>
            <a:r>
              <a:rPr spc="120"/>
              <a:t> </a:t>
            </a:r>
            <a:r>
              <a:rPr spc="-530"/>
              <a:t>+</a:t>
            </a:r>
            <a:r>
              <a:rPr spc="120"/>
              <a:t> </a:t>
            </a:r>
            <a:r>
              <a:t>T</a:t>
            </a:r>
            <a:r>
              <a:rPr spc="320"/>
              <a:t>O</a:t>
            </a:r>
            <a:r>
              <a:rPr spc="114"/>
              <a:t>P</a:t>
            </a:r>
            <a:r>
              <a:rPr spc="120"/>
              <a:t> </a:t>
            </a:r>
            <a:r>
              <a:t>T</a:t>
            </a:r>
            <a:r>
              <a:rPr spc="254"/>
              <a:t>E</a:t>
            </a:r>
            <a:r>
              <a:rPr spc="275"/>
              <a:t>A</a:t>
            </a:r>
            <a:r>
              <a:rPr spc="535"/>
              <a:t>M</a:t>
            </a:r>
            <a:r>
              <a:rPr spc="32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object 2"/>
          <p:cNvGrpSpPr/>
          <p:nvPr/>
        </p:nvGrpSpPr>
        <p:grpSpPr>
          <a:xfrm>
            <a:off x="11340883" y="0"/>
            <a:ext cx="6947116" cy="10287000"/>
            <a:chOff x="0" y="0"/>
            <a:chExt cx="6947114" cy="10286998"/>
          </a:xfrm>
        </p:grpSpPr>
        <p:pic>
          <p:nvPicPr>
            <p:cNvPr id="97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1047" y="0"/>
              <a:ext cx="6816068" cy="10286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947115" cy="10286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0" name="object 5"/>
          <p:cNvSpPr txBox="1"/>
          <p:nvPr/>
        </p:nvSpPr>
        <p:spPr>
          <a:xfrm>
            <a:off x="520704" y="3036198"/>
            <a:ext cx="7736207" cy="4632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51129">
              <a:spcBef>
                <a:spcPts val="1500"/>
              </a:spcBef>
              <a:defRPr spc="459" sz="8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#1</a:t>
            </a:r>
            <a:r>
              <a:rPr spc="730"/>
              <a:t> </a:t>
            </a:r>
            <a:r>
              <a:rPr spc="204" sz="6000">
                <a:solidFill>
                  <a:srgbClr val="FAFAFA"/>
                </a:solidFill>
              </a:rPr>
              <a:t>Lauren</a:t>
            </a:r>
            <a:r>
              <a:rPr spc="-260" sz="6000">
                <a:solidFill>
                  <a:srgbClr val="FAFAFA"/>
                </a:solidFill>
              </a:rPr>
              <a:t> </a:t>
            </a:r>
            <a:r>
              <a:rPr spc="55" sz="6000">
                <a:solidFill>
                  <a:srgbClr val="FAFAFA"/>
                </a:solidFill>
              </a:rPr>
              <a:t>Perreault</a:t>
            </a:r>
            <a:endParaRPr spc="335" sz="6000"/>
          </a:p>
          <a:p>
            <a:pPr indent="19050">
              <a:spcBef>
                <a:spcPts val="1400"/>
              </a:spcBef>
              <a:defRPr baseline="4064" spc="1267" sz="123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1514"/>
              <a:t> </a:t>
            </a:r>
            <a:r>
              <a:rPr baseline="0" spc="135" sz="6000">
                <a:solidFill>
                  <a:srgbClr val="FAFAFA"/>
                </a:solidFill>
              </a:rPr>
              <a:t>Sheri</a:t>
            </a:r>
            <a:r>
              <a:rPr baseline="0" spc="-254" sz="6000">
                <a:solidFill>
                  <a:srgbClr val="FAFAFA"/>
                </a:solidFill>
              </a:rPr>
              <a:t> </a:t>
            </a:r>
            <a:r>
              <a:rPr baseline="0" spc="234" sz="6000">
                <a:solidFill>
                  <a:srgbClr val="FAFAFA"/>
                </a:solidFill>
              </a:rPr>
              <a:t>Kapust</a:t>
            </a:r>
            <a:endParaRPr baseline="-25266" spc="618" sz="6000"/>
          </a:p>
          <a:p>
            <a:pPr indent="12700">
              <a:spcBef>
                <a:spcPts val="1400"/>
              </a:spcBef>
              <a:defRPr spc="900" sz="8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#3</a:t>
            </a:r>
            <a:r>
              <a:rPr spc="939"/>
              <a:t> </a:t>
            </a:r>
            <a:r>
              <a:rPr spc="395" sz="6000">
                <a:solidFill>
                  <a:srgbClr val="FAFAFA"/>
                </a:solidFill>
              </a:rPr>
              <a:t>Susan</a:t>
            </a:r>
            <a:r>
              <a:rPr spc="-260" sz="6000">
                <a:solidFill>
                  <a:srgbClr val="FAFAFA"/>
                </a:solidFill>
              </a:rPr>
              <a:t> </a:t>
            </a:r>
            <a:r>
              <a:rPr spc="370" sz="6000">
                <a:solidFill>
                  <a:srgbClr val="FAFAFA"/>
                </a:solidFill>
              </a:rPr>
              <a:t>Sweeney</a:t>
            </a:r>
          </a:p>
        </p:txBody>
      </p:sp>
      <p:sp>
        <p:nvSpPr>
          <p:cNvPr id="101" name="object 6"/>
          <p:cNvSpPr txBox="1"/>
          <p:nvPr>
            <p:ph type="title"/>
          </p:nvPr>
        </p:nvSpPr>
        <p:spPr>
          <a:xfrm>
            <a:off x="444367" y="167778"/>
            <a:ext cx="10812147" cy="131508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700" sz="8400"/>
            </a:pPr>
            <a:r>
              <a:t>MANHATTAN</a:t>
            </a:r>
            <a:r>
              <a:rPr spc="-500"/>
              <a:t> </a:t>
            </a:r>
            <a:r>
              <a:t>BEACH</a:t>
            </a:r>
          </a:p>
        </p:txBody>
      </p:sp>
      <p:sp>
        <p:nvSpPr>
          <p:cNvPr id="102" name="object 7"/>
          <p:cNvSpPr txBox="1"/>
          <p:nvPr/>
        </p:nvSpPr>
        <p:spPr>
          <a:xfrm>
            <a:off x="4237442" y="1949204"/>
            <a:ext cx="322643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204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</a:t>
            </a:r>
            <a:r>
              <a:rPr spc="245"/>
              <a:t>o</a:t>
            </a:r>
            <a:r>
              <a:rPr spc="305"/>
              <a:t>p</a:t>
            </a:r>
            <a:r>
              <a:rPr spc="-270"/>
              <a:t> </a:t>
            </a:r>
            <a:r>
              <a:rPr spc="200"/>
              <a:t>S</a:t>
            </a:r>
            <a:r>
              <a:rPr spc="245"/>
              <a:t>o</a:t>
            </a:r>
            <a:r>
              <a:rPr spc="104"/>
              <a:t>l</a:t>
            </a:r>
            <a:r>
              <a:rPr spc="250"/>
              <a:t>o</a:t>
            </a:r>
            <a:r>
              <a:rPr spc="-270"/>
              <a:t> </a:t>
            </a:r>
            <a:r>
              <a:rPr spc="245"/>
              <a:t>A</a:t>
            </a:r>
            <a:r>
              <a:rPr spc="315"/>
              <a:t>g</a:t>
            </a:r>
            <a:r>
              <a:rPr spc="175"/>
              <a:t>e</a:t>
            </a:r>
            <a:r>
              <a:rPr spc="225"/>
              <a:t>n</a:t>
            </a:r>
            <a:r>
              <a:rPr spc="-10"/>
              <a:t>t</a:t>
            </a:r>
            <a:r>
              <a:rPr spc="130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0"/>
            <a:ext cx="6816068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object 3"/>
          <p:cNvSpPr txBox="1"/>
          <p:nvPr>
            <p:ph type="title"/>
          </p:nvPr>
        </p:nvSpPr>
        <p:spPr>
          <a:xfrm>
            <a:off x="253271" y="165871"/>
            <a:ext cx="11195051" cy="1360807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  <a:defRPr spc="800" sz="8700"/>
            </a:pPr>
            <a:r>
              <a:t>MANHATTAN</a:t>
            </a:r>
            <a:r>
              <a:rPr spc="-500"/>
              <a:t> </a:t>
            </a:r>
            <a:r>
              <a:rPr spc="700"/>
              <a:t>BEACH</a:t>
            </a:r>
          </a:p>
        </p:txBody>
      </p:sp>
      <p:sp>
        <p:nvSpPr>
          <p:cNvPr id="106" name="object 4"/>
          <p:cNvSpPr txBox="1"/>
          <p:nvPr/>
        </p:nvSpPr>
        <p:spPr>
          <a:xfrm>
            <a:off x="4751725" y="1949204"/>
            <a:ext cx="219773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204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</a:t>
            </a:r>
            <a:r>
              <a:rPr spc="245"/>
              <a:t>o</a:t>
            </a:r>
            <a:r>
              <a:rPr spc="305"/>
              <a:t>p</a:t>
            </a:r>
            <a:r>
              <a:rPr spc="-270"/>
              <a:t> </a:t>
            </a:r>
            <a:r>
              <a:t>T</a:t>
            </a:r>
            <a:r>
              <a:rPr spc="175"/>
              <a:t>e</a:t>
            </a:r>
            <a:r>
              <a:rPr spc="120"/>
              <a:t>a</a:t>
            </a:r>
            <a:r>
              <a:rPr spc="209"/>
              <a:t>m</a:t>
            </a:r>
            <a:r>
              <a:rPr spc="130"/>
              <a:t>s</a:t>
            </a:r>
          </a:p>
        </p:txBody>
      </p:sp>
      <p:sp>
        <p:nvSpPr>
          <p:cNvPr id="107" name="object 5"/>
          <p:cNvSpPr txBox="1"/>
          <p:nvPr/>
        </p:nvSpPr>
        <p:spPr>
          <a:xfrm>
            <a:off x="453280" y="2893467"/>
            <a:ext cx="9833720" cy="273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60960">
              <a:spcBef>
                <a:spcPts val="2600"/>
              </a:spcBef>
              <a:defRPr spc="1704" sz="8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780"/>
              <a:t>1</a:t>
            </a:r>
            <a:r>
              <a:rPr spc="-780"/>
              <a:t> </a:t>
            </a:r>
            <a:r>
              <a:rPr spc="-1300"/>
              <a:t> </a:t>
            </a:r>
            <a:r>
              <a:rPr spc="595" sz="5700">
                <a:solidFill>
                  <a:srgbClr val="FAFAFA"/>
                </a:solidFill>
              </a:rPr>
              <a:t>B</a:t>
            </a:r>
            <a:r>
              <a:rPr spc="260" sz="5700">
                <a:solidFill>
                  <a:srgbClr val="FAFAFA"/>
                </a:solidFill>
              </a:rPr>
              <a:t>e</a:t>
            </a:r>
            <a:r>
              <a:rPr spc="135" sz="5700">
                <a:solidFill>
                  <a:srgbClr val="FAFAFA"/>
                </a:solidFill>
              </a:rPr>
              <a:t>a</a:t>
            </a:r>
            <a:r>
              <a:rPr spc="330" sz="5700">
                <a:solidFill>
                  <a:srgbClr val="FAFAFA"/>
                </a:solidFill>
              </a:rPr>
              <a:t>c</a:t>
            </a:r>
            <a:r>
              <a:rPr spc="215" sz="5700">
                <a:solidFill>
                  <a:srgbClr val="FAFAFA"/>
                </a:solidFill>
              </a:rPr>
              <a:t>h</a:t>
            </a:r>
            <a:r>
              <a:rPr spc="-229" sz="5700">
                <a:solidFill>
                  <a:srgbClr val="FAFAFA"/>
                </a:solidFill>
              </a:rPr>
              <a:t> </a:t>
            </a:r>
            <a:r>
              <a:rPr spc="459" sz="5700">
                <a:solidFill>
                  <a:srgbClr val="FAFAFA"/>
                </a:solidFill>
              </a:rPr>
              <a:t>L</a:t>
            </a:r>
            <a:r>
              <a:rPr spc="-365" sz="5700">
                <a:solidFill>
                  <a:srgbClr val="FAFAFA"/>
                </a:solidFill>
              </a:rPr>
              <a:t>i</a:t>
            </a:r>
            <a:r>
              <a:rPr spc="270" sz="5700">
                <a:solidFill>
                  <a:srgbClr val="FAFAFA"/>
                </a:solidFill>
              </a:rPr>
              <a:t>v</a:t>
            </a:r>
            <a:r>
              <a:rPr spc="-365" sz="5700">
                <a:solidFill>
                  <a:srgbClr val="FAFAFA"/>
                </a:solidFill>
              </a:rPr>
              <a:t>i</a:t>
            </a:r>
            <a:r>
              <a:rPr spc="229" sz="5700">
                <a:solidFill>
                  <a:srgbClr val="FAFAFA"/>
                </a:solidFill>
              </a:rPr>
              <a:t>n</a:t>
            </a:r>
            <a:r>
              <a:rPr spc="670" sz="5700">
                <a:solidFill>
                  <a:srgbClr val="FAFAFA"/>
                </a:solidFill>
              </a:rPr>
              <a:t>g</a:t>
            </a:r>
            <a:r>
              <a:rPr spc="-229" sz="5700">
                <a:solidFill>
                  <a:srgbClr val="FAFAFA"/>
                </a:solidFill>
              </a:rPr>
              <a:t> </a:t>
            </a:r>
            <a:r>
              <a:rPr spc="250" sz="5700">
                <a:solidFill>
                  <a:srgbClr val="FAFAFA"/>
                </a:solidFill>
              </a:rPr>
              <a:t>G</a:t>
            </a:r>
            <a:r>
              <a:rPr spc="-195" sz="5700">
                <a:solidFill>
                  <a:srgbClr val="FAFAFA"/>
                </a:solidFill>
              </a:rPr>
              <a:t>r</a:t>
            </a:r>
            <a:r>
              <a:rPr spc="355" sz="5700">
                <a:solidFill>
                  <a:srgbClr val="FAFAFA"/>
                </a:solidFill>
              </a:rPr>
              <a:t>o</a:t>
            </a:r>
            <a:r>
              <a:rPr spc="295" sz="5700">
                <a:solidFill>
                  <a:srgbClr val="FAFAFA"/>
                </a:solidFill>
              </a:rPr>
              <a:t>u</a:t>
            </a:r>
            <a:r>
              <a:rPr spc="350" sz="5700">
                <a:solidFill>
                  <a:srgbClr val="FAFAFA"/>
                </a:solidFill>
              </a:rPr>
              <a:t>p</a:t>
            </a:r>
            <a:endParaRPr spc="1185" sz="5700"/>
          </a:p>
          <a:p>
            <a:pPr indent="12700">
              <a:spcBef>
                <a:spcPts val="2500"/>
              </a:spcBef>
              <a:defRPr spc="843" sz="8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-600"/>
              <a:t> </a:t>
            </a:r>
            <a:r>
              <a:rPr spc="220" sz="5700"/>
              <a:t>The</a:t>
            </a:r>
            <a:r>
              <a:rPr spc="-240" sz="5700"/>
              <a:t> </a:t>
            </a:r>
            <a:r>
              <a:rPr spc="494" sz="5700"/>
              <a:t>DOR</a:t>
            </a:r>
            <a:r>
              <a:rPr spc="-245" sz="5700"/>
              <a:t> </a:t>
            </a:r>
            <a:r>
              <a:rPr spc="209" sz="5700"/>
              <a:t>Group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"/>
            <a:ext cx="18287999" cy="10286998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object 3"/>
          <p:cNvSpPr txBox="1"/>
          <p:nvPr/>
        </p:nvSpPr>
        <p:spPr>
          <a:xfrm>
            <a:off x="6417059" y="5256679"/>
            <a:ext cx="52451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480" sz="64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EL</a:t>
            </a:r>
            <a:r>
              <a:rPr spc="-380"/>
              <a:t> </a:t>
            </a:r>
            <a:r>
              <a:rPr spc="605"/>
              <a:t>SEGUNDO</a:t>
            </a:r>
          </a:p>
        </p:txBody>
      </p:sp>
      <p:sp>
        <p:nvSpPr>
          <p:cNvPr id="111" name="object 4"/>
          <p:cNvSpPr txBox="1"/>
          <p:nvPr/>
        </p:nvSpPr>
        <p:spPr>
          <a:xfrm>
            <a:off x="6067109" y="4164502"/>
            <a:ext cx="615442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195" sz="3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  <a:r>
              <a:rPr spc="355"/>
              <a:t>O</a:t>
            </a:r>
            <a:r>
              <a:rPr spc="125"/>
              <a:t>P</a:t>
            </a:r>
            <a:r>
              <a:rPr spc="135"/>
              <a:t> </a:t>
            </a:r>
            <a:r>
              <a:rPr spc="305"/>
              <a:t>A</a:t>
            </a:r>
            <a:r>
              <a:rPr spc="355"/>
              <a:t>G</a:t>
            </a:r>
            <a:r>
              <a:rPr spc="280"/>
              <a:t>E</a:t>
            </a:r>
            <a:r>
              <a:rPr spc="500"/>
              <a:t>N</a:t>
            </a:r>
            <a:r>
              <a:t>T</a:t>
            </a:r>
            <a:r>
              <a:rPr spc="355"/>
              <a:t>S</a:t>
            </a:r>
            <a:r>
              <a:rPr spc="135"/>
              <a:t> </a:t>
            </a:r>
            <a:r>
              <a:rPr spc="-580"/>
              <a:t>+</a:t>
            </a:r>
            <a:r>
              <a:rPr spc="135"/>
              <a:t> </a:t>
            </a:r>
            <a:r>
              <a:t>T</a:t>
            </a:r>
            <a:r>
              <a:rPr spc="355"/>
              <a:t>O</a:t>
            </a:r>
            <a:r>
              <a:rPr spc="125"/>
              <a:t>P</a:t>
            </a:r>
            <a:r>
              <a:rPr spc="135"/>
              <a:t> </a:t>
            </a:r>
            <a:r>
              <a:t>T</a:t>
            </a:r>
            <a:r>
              <a:rPr spc="280"/>
              <a:t>E</a:t>
            </a:r>
            <a:r>
              <a:rPr spc="305"/>
              <a:t>A</a:t>
            </a:r>
            <a:r>
              <a:rPr spc="585"/>
              <a:t>M</a:t>
            </a:r>
            <a:r>
              <a:rPr spc="355"/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71932" y="0"/>
            <a:ext cx="6816068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object 3"/>
          <p:cNvSpPr txBox="1"/>
          <p:nvPr/>
        </p:nvSpPr>
        <p:spPr>
          <a:xfrm>
            <a:off x="2038311" y="3160297"/>
            <a:ext cx="341757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-5" sz="5700">
                <a:solidFill>
                  <a:srgbClr val="FAFAFA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Bill</a:t>
            </a:r>
            <a:r>
              <a:rPr spc="-295"/>
              <a:t> </a:t>
            </a:r>
            <a:r>
              <a:rPr spc="265"/>
              <a:t>Ruane</a:t>
            </a:r>
          </a:p>
        </p:txBody>
      </p:sp>
      <p:sp>
        <p:nvSpPr>
          <p:cNvPr id="115" name="object 4"/>
          <p:cNvSpPr txBox="1"/>
          <p:nvPr/>
        </p:nvSpPr>
        <p:spPr>
          <a:xfrm>
            <a:off x="288676" y="2893342"/>
            <a:ext cx="123634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704" sz="8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</a:t>
            </a:r>
            <a:r>
              <a:rPr spc="-780"/>
              <a:t>1</a:t>
            </a:r>
          </a:p>
        </p:txBody>
      </p:sp>
      <p:sp>
        <p:nvSpPr>
          <p:cNvPr id="116" name="object 5"/>
          <p:cNvSpPr txBox="1"/>
          <p:nvPr>
            <p:ph type="title"/>
          </p:nvPr>
        </p:nvSpPr>
        <p:spPr>
          <a:xfrm>
            <a:off x="1604333" y="0"/>
            <a:ext cx="8492492" cy="292735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5000"/>
              </a:spcBef>
              <a:defRPr spc="700" sz="10400"/>
            </a:pPr>
            <a:r>
              <a:t>EL</a:t>
            </a:r>
            <a:r>
              <a:rPr spc="-600"/>
              <a:t> </a:t>
            </a:r>
            <a:r>
              <a:rPr spc="900"/>
              <a:t>SEGUNDO</a:t>
            </a:r>
          </a:p>
          <a:p>
            <a:pPr algn="ctr">
              <a:spcBef>
                <a:spcPts val="1500"/>
              </a:spcBef>
              <a:defRPr spc="200" sz="32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To</a:t>
            </a:r>
            <a:r>
              <a:rPr spc="300"/>
              <a:t>p</a:t>
            </a:r>
            <a:r>
              <a:rPr spc="-300"/>
              <a:t> </a:t>
            </a:r>
            <a:r>
              <a:t>T</a:t>
            </a:r>
            <a:r>
              <a:rPr spc="100"/>
              <a:t>ea</a:t>
            </a:r>
            <a:r>
              <a:t>m</a:t>
            </a:r>
            <a:r>
              <a:rPr spc="100"/>
              <a:t>s</a:t>
            </a:r>
          </a:p>
        </p:txBody>
      </p:sp>
      <p:sp>
        <p:nvSpPr>
          <p:cNvPr id="117" name="object 6"/>
          <p:cNvSpPr txBox="1"/>
          <p:nvPr/>
        </p:nvSpPr>
        <p:spPr>
          <a:xfrm>
            <a:off x="305862" y="4227098"/>
            <a:ext cx="6653532" cy="1844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aseline="4457" spc="1252" sz="1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#2</a:t>
            </a:r>
            <a:r>
              <a:rPr spc="1485"/>
              <a:t> </a:t>
            </a:r>
            <a:r>
              <a:rPr baseline="0" spc="425" sz="5700">
                <a:solidFill>
                  <a:srgbClr val="FAFAFA"/>
                </a:solidFill>
              </a:rPr>
              <a:t>De</a:t>
            </a:r>
            <a:r>
              <a:rPr baseline="0" spc="-240" sz="5700">
                <a:solidFill>
                  <a:srgbClr val="FAFAFA"/>
                </a:solidFill>
              </a:rPr>
              <a:t> </a:t>
            </a:r>
            <a:r>
              <a:rPr baseline="0" spc="320" sz="5700">
                <a:solidFill>
                  <a:srgbClr val="FAFAFA"/>
                </a:solidFill>
              </a:rPr>
              <a:t>Ann</a:t>
            </a:r>
            <a:r>
              <a:rPr baseline="0" spc="-245" sz="5700">
                <a:solidFill>
                  <a:srgbClr val="FAFAFA"/>
                </a:solidFill>
              </a:rPr>
              <a:t> </a:t>
            </a:r>
            <a:r>
              <a:rPr baseline="0" spc="285" sz="5700">
                <a:solidFill>
                  <a:srgbClr val="FAFAFA"/>
                </a:solidFill>
              </a:rPr>
              <a:t>Eccles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