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5" name="Shape 925"/>
          <p:cNvSpPr/>
          <p:nvPr>
            <p:ph type="sldImg"/>
          </p:nvPr>
        </p:nvSpPr>
        <p:spPr>
          <a:prstGeom prst="rect">
            <a:avLst/>
          </a:prstGeom>
        </p:spPr>
        <p:txBody>
          <a:bodyPr/>
          <a:lstStyle/>
          <a:p>
            <a:pPr/>
          </a:p>
        </p:txBody>
      </p:sp>
      <p:sp>
        <p:nvSpPr>
          <p:cNvPr id="926" name="Shape 926"/>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0" y="787400"/>
            <a:ext cx="9144000"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2" name="title example here"/>
          <p:cNvSpPr txBox="1"/>
          <p:nvPr>
            <p:ph type="title"/>
          </p:nvPr>
        </p:nvSpPr>
        <p:spPr>
          <a:prstGeom prst="rect">
            <a:avLst/>
          </a:prstGeom>
        </p:spPr>
        <p:txBody>
          <a:bodyPr/>
          <a:lstStyle/>
          <a:p>
            <a:pPr/>
          </a:p>
        </p:txBody>
      </p:sp>
      <p:sp>
        <p:nvSpPr>
          <p:cNvPr id="893" name="Subitle Example here"/>
          <p:cNvSpPr txBox="1"/>
          <p:nvPr>
            <p:ph type="body" sz="quarter" idx="1"/>
          </p:nvPr>
        </p:nvSpPr>
        <p:spPr>
          <a:prstGeom prst="rect">
            <a:avLst/>
          </a:prstGeom>
        </p:spPr>
        <p:txBody>
          <a:bodyPr/>
          <a:lstStyle/>
          <a:p>
            <a:pPr/>
          </a:p>
        </p:txBody>
      </p:sp>
      <p:pic>
        <p:nvPicPr>
          <p:cNvPr id="894" name="Screen Shot 2021-10-19 at 7.09.05 AM.png" descr="Screen Shot 2021-10-19 at 7.09.05 AM.png"/>
          <p:cNvPicPr>
            <a:picLocks noChangeAspect="1"/>
          </p:cNvPicPr>
          <p:nvPr/>
        </p:nvPicPr>
        <p:blipFill>
          <a:blip r:embed="rId2">
            <a:extLst/>
          </a:blip>
          <a:stretch>
            <a:fillRect/>
          </a:stretch>
        </p:blipFill>
        <p:spPr>
          <a:xfrm>
            <a:off x="607483" y="160866"/>
            <a:ext cx="7996771" cy="600896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6" name="title example here"/>
          <p:cNvSpPr txBox="1"/>
          <p:nvPr>
            <p:ph type="title"/>
          </p:nvPr>
        </p:nvSpPr>
        <p:spPr>
          <a:prstGeom prst="rect">
            <a:avLst/>
          </a:prstGeom>
        </p:spPr>
        <p:txBody>
          <a:bodyPr/>
          <a:lstStyle/>
          <a:p>
            <a:pPr/>
          </a:p>
        </p:txBody>
      </p:sp>
      <p:sp>
        <p:nvSpPr>
          <p:cNvPr id="897" name="Subitle Example here"/>
          <p:cNvSpPr txBox="1"/>
          <p:nvPr>
            <p:ph type="body" sz="quarter" idx="1"/>
          </p:nvPr>
        </p:nvSpPr>
        <p:spPr>
          <a:prstGeom prst="rect">
            <a:avLst/>
          </a:prstGeom>
        </p:spPr>
        <p:txBody>
          <a:bodyPr/>
          <a:lstStyle/>
          <a:p>
            <a:pPr/>
          </a:p>
        </p:txBody>
      </p:sp>
      <p:pic>
        <p:nvPicPr>
          <p:cNvPr id="898" name="Screen Shot 2021-10-19 at 7.09.36 AM.png" descr="Screen Shot 2021-10-19 at 7.09.36 AM.png"/>
          <p:cNvPicPr>
            <a:picLocks noChangeAspect="1"/>
          </p:cNvPicPr>
          <p:nvPr/>
        </p:nvPicPr>
        <p:blipFill>
          <a:blip r:embed="rId2">
            <a:extLst/>
          </a:blip>
          <a:stretch>
            <a:fillRect/>
          </a:stretch>
        </p:blipFill>
        <p:spPr>
          <a:xfrm>
            <a:off x="581977" y="135466"/>
            <a:ext cx="8047783" cy="598620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0" name="title example here"/>
          <p:cNvSpPr txBox="1"/>
          <p:nvPr>
            <p:ph type="title"/>
          </p:nvPr>
        </p:nvSpPr>
        <p:spPr>
          <a:prstGeom prst="rect">
            <a:avLst/>
          </a:prstGeom>
        </p:spPr>
        <p:txBody>
          <a:bodyPr/>
          <a:lstStyle/>
          <a:p>
            <a:pPr/>
          </a:p>
        </p:txBody>
      </p:sp>
      <p:sp>
        <p:nvSpPr>
          <p:cNvPr id="901" name="Subitle Example here"/>
          <p:cNvSpPr txBox="1"/>
          <p:nvPr>
            <p:ph type="body" sz="quarter" idx="1"/>
          </p:nvPr>
        </p:nvSpPr>
        <p:spPr>
          <a:prstGeom prst="rect">
            <a:avLst/>
          </a:prstGeom>
        </p:spPr>
        <p:txBody>
          <a:bodyPr/>
          <a:lstStyle/>
          <a:p>
            <a:pPr/>
          </a:p>
        </p:txBody>
      </p:sp>
      <p:pic>
        <p:nvPicPr>
          <p:cNvPr id="902" name="Screen Shot 2021-10-19 at 6.27.34 AM.png" descr="Screen Shot 2021-10-19 at 6.27.34 AM.png"/>
          <p:cNvPicPr>
            <a:picLocks noChangeAspect="1"/>
          </p:cNvPicPr>
          <p:nvPr/>
        </p:nvPicPr>
        <p:blipFill>
          <a:blip r:embed="rId2">
            <a:extLst/>
          </a:blip>
          <a:stretch>
            <a:fillRect/>
          </a:stretch>
        </p:blipFill>
        <p:spPr>
          <a:xfrm>
            <a:off x="387350" y="323850"/>
            <a:ext cx="8369300" cy="6210300"/>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4" name="title example here"/>
          <p:cNvSpPr txBox="1"/>
          <p:nvPr>
            <p:ph type="title"/>
          </p:nvPr>
        </p:nvSpPr>
        <p:spPr>
          <a:prstGeom prst="rect">
            <a:avLst/>
          </a:prstGeom>
        </p:spPr>
        <p:txBody>
          <a:bodyPr/>
          <a:lstStyle/>
          <a:p>
            <a:pPr/>
          </a:p>
        </p:txBody>
      </p:sp>
      <p:sp>
        <p:nvSpPr>
          <p:cNvPr id="905" name="Subitle Example here"/>
          <p:cNvSpPr txBox="1"/>
          <p:nvPr>
            <p:ph type="body" sz="quarter" idx="1"/>
          </p:nvPr>
        </p:nvSpPr>
        <p:spPr>
          <a:prstGeom prst="rect">
            <a:avLst/>
          </a:prstGeom>
        </p:spPr>
        <p:txBody>
          <a:bodyPr/>
          <a:lstStyle/>
          <a:p>
            <a:pPr/>
          </a:p>
        </p:txBody>
      </p:sp>
      <p:pic>
        <p:nvPicPr>
          <p:cNvPr id="906" name="Screen Shot 2021-10-19 at 6.23.06 AM.png" descr="Screen Shot 2021-10-19 at 6.23.06 AM.png"/>
          <p:cNvPicPr>
            <a:picLocks noChangeAspect="1"/>
          </p:cNvPicPr>
          <p:nvPr/>
        </p:nvPicPr>
        <p:blipFill>
          <a:blip r:embed="rId2">
            <a:extLst/>
          </a:blip>
          <a:stretch>
            <a:fillRect/>
          </a:stretch>
        </p:blipFill>
        <p:spPr>
          <a:xfrm>
            <a:off x="173568" y="256116"/>
            <a:ext cx="8864601" cy="50419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8" name="title example here"/>
          <p:cNvSpPr txBox="1"/>
          <p:nvPr>
            <p:ph type="title"/>
          </p:nvPr>
        </p:nvSpPr>
        <p:spPr>
          <a:prstGeom prst="rect">
            <a:avLst/>
          </a:prstGeom>
        </p:spPr>
        <p:txBody>
          <a:bodyPr/>
          <a:lstStyle/>
          <a:p>
            <a:pPr/>
          </a:p>
        </p:txBody>
      </p:sp>
      <p:sp>
        <p:nvSpPr>
          <p:cNvPr id="909" name="Subitle Example here"/>
          <p:cNvSpPr txBox="1"/>
          <p:nvPr>
            <p:ph type="body" sz="quarter" idx="1"/>
          </p:nvPr>
        </p:nvSpPr>
        <p:spPr>
          <a:prstGeom prst="rect">
            <a:avLst/>
          </a:prstGeom>
        </p:spPr>
        <p:txBody>
          <a:bodyPr/>
          <a:lstStyle/>
          <a:p>
            <a:pPr/>
          </a:p>
        </p:txBody>
      </p:sp>
      <p:pic>
        <p:nvPicPr>
          <p:cNvPr id="910" name="Screen Shot 2021-10-19 at 6.52.50 AM.png" descr="Screen Shot 2021-10-19 at 6.52.50 AM.png"/>
          <p:cNvPicPr>
            <a:picLocks noChangeAspect="1"/>
          </p:cNvPicPr>
          <p:nvPr/>
        </p:nvPicPr>
        <p:blipFill>
          <a:blip r:embed="rId2">
            <a:extLst/>
          </a:blip>
          <a:stretch>
            <a:fillRect/>
          </a:stretch>
        </p:blipFill>
        <p:spPr>
          <a:xfrm>
            <a:off x="133350" y="0"/>
            <a:ext cx="8877300" cy="685800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2" name="title example here"/>
          <p:cNvSpPr txBox="1"/>
          <p:nvPr>
            <p:ph type="title"/>
          </p:nvPr>
        </p:nvSpPr>
        <p:spPr>
          <a:prstGeom prst="rect">
            <a:avLst/>
          </a:prstGeom>
        </p:spPr>
        <p:txBody>
          <a:bodyPr/>
          <a:lstStyle/>
          <a:p>
            <a:pPr/>
          </a:p>
        </p:txBody>
      </p:sp>
      <p:sp>
        <p:nvSpPr>
          <p:cNvPr id="913" name="Subitle Example here"/>
          <p:cNvSpPr txBox="1"/>
          <p:nvPr>
            <p:ph type="body" sz="quarter" idx="1"/>
          </p:nvPr>
        </p:nvSpPr>
        <p:spPr>
          <a:prstGeom prst="rect">
            <a:avLst/>
          </a:prstGeom>
        </p:spPr>
        <p:txBody>
          <a:bodyPr/>
          <a:lstStyle/>
          <a:p>
            <a:pPr/>
          </a:p>
        </p:txBody>
      </p:sp>
      <p:pic>
        <p:nvPicPr>
          <p:cNvPr id="914" name="Screen Shot 2021-10-19 at 6.53.08 AM.png" descr="Screen Shot 2021-10-19 at 6.53.08 AM.png"/>
          <p:cNvPicPr>
            <a:picLocks noChangeAspect="1"/>
          </p:cNvPicPr>
          <p:nvPr/>
        </p:nvPicPr>
        <p:blipFill>
          <a:blip r:embed="rId2">
            <a:extLst/>
          </a:blip>
          <a:stretch>
            <a:fillRect/>
          </a:stretch>
        </p:blipFill>
        <p:spPr>
          <a:xfrm>
            <a:off x="139700" y="0"/>
            <a:ext cx="8864600" cy="68580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6" name="title example here"/>
          <p:cNvSpPr txBox="1"/>
          <p:nvPr>
            <p:ph type="title"/>
          </p:nvPr>
        </p:nvSpPr>
        <p:spPr>
          <a:prstGeom prst="rect">
            <a:avLst/>
          </a:prstGeom>
        </p:spPr>
        <p:txBody>
          <a:bodyPr/>
          <a:lstStyle/>
          <a:p>
            <a:pPr/>
          </a:p>
        </p:txBody>
      </p:sp>
      <p:sp>
        <p:nvSpPr>
          <p:cNvPr id="917" name="Subitle Example here"/>
          <p:cNvSpPr txBox="1"/>
          <p:nvPr>
            <p:ph type="body" sz="quarter" idx="1"/>
          </p:nvPr>
        </p:nvSpPr>
        <p:spPr>
          <a:prstGeom prst="rect">
            <a:avLst/>
          </a:prstGeom>
        </p:spPr>
        <p:txBody>
          <a:bodyPr/>
          <a:lstStyle/>
          <a:p>
            <a:pPr/>
          </a:p>
        </p:txBody>
      </p:sp>
      <p:pic>
        <p:nvPicPr>
          <p:cNvPr id="918" name="Screen Shot 2021-10-19 at 6.52.14 AM.png" descr="Screen Shot 2021-10-19 at 6.52.14 AM.png"/>
          <p:cNvPicPr>
            <a:picLocks noChangeAspect="1"/>
          </p:cNvPicPr>
          <p:nvPr/>
        </p:nvPicPr>
        <p:blipFill>
          <a:blip r:embed="rId2">
            <a:extLst/>
          </a:blip>
          <a:stretch>
            <a:fillRect/>
          </a:stretch>
        </p:blipFill>
        <p:spPr>
          <a:xfrm>
            <a:off x="146050" y="0"/>
            <a:ext cx="8851900" cy="6858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0" name="title example here"/>
          <p:cNvSpPr txBox="1"/>
          <p:nvPr>
            <p:ph type="title"/>
          </p:nvPr>
        </p:nvSpPr>
        <p:spPr>
          <a:prstGeom prst="rect">
            <a:avLst/>
          </a:prstGeom>
        </p:spPr>
        <p:txBody>
          <a:bodyPr/>
          <a:lstStyle/>
          <a:p>
            <a:pPr/>
          </a:p>
        </p:txBody>
      </p:sp>
      <p:sp>
        <p:nvSpPr>
          <p:cNvPr id="921" name="Subitle Example here"/>
          <p:cNvSpPr txBox="1"/>
          <p:nvPr>
            <p:ph type="body" sz="quarter" idx="1"/>
          </p:nvPr>
        </p:nvSpPr>
        <p:spPr>
          <a:prstGeom prst="rect">
            <a:avLst/>
          </a:prstGeom>
        </p:spPr>
        <p:txBody>
          <a:bodyPr/>
          <a:lstStyle/>
          <a:p>
            <a:pPr/>
          </a:p>
        </p:txBody>
      </p:sp>
      <p:pic>
        <p:nvPicPr>
          <p:cNvPr id="922" name="Screen Shot 2021-10-19 at 6.52.31 AM.png" descr="Screen Shot 2021-10-19 at 6.52.31 AM.png"/>
          <p:cNvPicPr>
            <a:picLocks noChangeAspect="1"/>
          </p:cNvPicPr>
          <p:nvPr/>
        </p:nvPicPr>
        <p:blipFill>
          <a:blip r:embed="rId2">
            <a:extLst/>
          </a:blip>
          <a:stretch>
            <a:fillRect/>
          </a:stretch>
        </p:blipFill>
        <p:spPr>
          <a:xfrm>
            <a:off x="158750" y="0"/>
            <a:ext cx="8826500" cy="6858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24"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1-10-19 at 6.58.30 AM.png" descr="Screen Shot 2021-10-19 at 6.58.30 AM.png"/>
          <p:cNvPicPr>
            <a:picLocks noChangeAspect="1"/>
          </p:cNvPicPr>
          <p:nvPr/>
        </p:nvPicPr>
        <p:blipFill>
          <a:blip r:embed="rId2">
            <a:extLst/>
          </a:blip>
          <a:stretch>
            <a:fillRect/>
          </a:stretch>
        </p:blipFill>
        <p:spPr>
          <a:xfrm>
            <a:off x="127000" y="165100"/>
            <a:ext cx="8890000" cy="50546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title example here"/>
          <p:cNvSpPr txBox="1"/>
          <p:nvPr>
            <p:ph type="title"/>
          </p:nvPr>
        </p:nvSpPr>
        <p:spPr>
          <a:prstGeom prst="rect">
            <a:avLst/>
          </a:prstGeom>
        </p:spPr>
        <p:txBody>
          <a:bodyPr/>
          <a:lstStyle/>
          <a:p>
            <a:pPr/>
          </a:p>
        </p:txBody>
      </p:sp>
      <p:sp>
        <p:nvSpPr>
          <p:cNvPr id="865" name="Subitle Example here"/>
          <p:cNvSpPr txBox="1"/>
          <p:nvPr>
            <p:ph type="body" sz="quarter" idx="1"/>
          </p:nvPr>
        </p:nvSpPr>
        <p:spPr>
          <a:prstGeom prst="rect">
            <a:avLst/>
          </a:prstGeom>
        </p:spPr>
        <p:txBody>
          <a:bodyPr/>
          <a:lstStyle/>
          <a:p>
            <a:pPr/>
          </a:p>
        </p:txBody>
      </p:sp>
      <p:pic>
        <p:nvPicPr>
          <p:cNvPr id="866" name="Screen Shot 2021-10-19 at 6.57.58 AM.png" descr="Screen Shot 2021-10-19 at 6.57.58 AM.png"/>
          <p:cNvPicPr>
            <a:picLocks noChangeAspect="1"/>
          </p:cNvPicPr>
          <p:nvPr/>
        </p:nvPicPr>
        <p:blipFill>
          <a:blip r:embed="rId2">
            <a:extLst/>
          </a:blip>
          <a:stretch>
            <a:fillRect/>
          </a:stretch>
        </p:blipFill>
        <p:spPr>
          <a:xfrm>
            <a:off x="692150" y="158750"/>
            <a:ext cx="7976123" cy="593327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title example here"/>
          <p:cNvSpPr txBox="1"/>
          <p:nvPr>
            <p:ph type="title"/>
          </p:nvPr>
        </p:nvSpPr>
        <p:spPr>
          <a:prstGeom prst="rect">
            <a:avLst/>
          </a:prstGeom>
        </p:spPr>
        <p:txBody>
          <a:bodyPr/>
          <a:lstStyle/>
          <a:p>
            <a:pPr/>
          </a:p>
        </p:txBody>
      </p:sp>
      <p:sp>
        <p:nvSpPr>
          <p:cNvPr id="869" name="Subitle Example here"/>
          <p:cNvSpPr txBox="1"/>
          <p:nvPr>
            <p:ph type="body" sz="quarter" idx="1"/>
          </p:nvPr>
        </p:nvSpPr>
        <p:spPr>
          <a:prstGeom prst="rect">
            <a:avLst/>
          </a:prstGeom>
        </p:spPr>
        <p:txBody>
          <a:bodyPr/>
          <a:lstStyle/>
          <a:p>
            <a:pPr/>
          </a:p>
        </p:txBody>
      </p:sp>
      <p:pic>
        <p:nvPicPr>
          <p:cNvPr id="870" name="Screen Shot 2021-10-19 at 6.11.32 AM.png" descr="Screen Shot 2021-10-19 at 6.11.32 AM.png"/>
          <p:cNvPicPr>
            <a:picLocks noChangeAspect="1"/>
          </p:cNvPicPr>
          <p:nvPr/>
        </p:nvPicPr>
        <p:blipFill>
          <a:blip r:embed="rId2">
            <a:extLst/>
          </a:blip>
          <a:stretch>
            <a:fillRect/>
          </a:stretch>
        </p:blipFill>
        <p:spPr>
          <a:xfrm>
            <a:off x="133350" y="211666"/>
            <a:ext cx="8877300" cy="497840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title example here"/>
          <p:cNvSpPr txBox="1"/>
          <p:nvPr>
            <p:ph type="title"/>
          </p:nvPr>
        </p:nvSpPr>
        <p:spPr>
          <a:prstGeom prst="rect">
            <a:avLst/>
          </a:prstGeom>
        </p:spPr>
        <p:txBody>
          <a:bodyPr/>
          <a:lstStyle/>
          <a:p>
            <a:pPr/>
          </a:p>
        </p:txBody>
      </p:sp>
      <p:sp>
        <p:nvSpPr>
          <p:cNvPr id="873" name="Subitle Example here"/>
          <p:cNvSpPr txBox="1"/>
          <p:nvPr>
            <p:ph type="body" sz="quarter" idx="1"/>
          </p:nvPr>
        </p:nvSpPr>
        <p:spPr>
          <a:prstGeom prst="rect">
            <a:avLst/>
          </a:prstGeom>
        </p:spPr>
        <p:txBody>
          <a:bodyPr/>
          <a:lstStyle/>
          <a:p>
            <a:pPr/>
          </a:p>
        </p:txBody>
      </p:sp>
      <p:pic>
        <p:nvPicPr>
          <p:cNvPr id="874" name="Screen Shot 2021-10-19 at 7.01.38 AM.png" descr="Screen Shot 2021-10-19 at 7.01.38 AM.png"/>
          <p:cNvPicPr>
            <a:picLocks noChangeAspect="1"/>
          </p:cNvPicPr>
          <p:nvPr/>
        </p:nvPicPr>
        <p:blipFill>
          <a:blip r:embed="rId2">
            <a:extLst/>
          </a:blip>
          <a:stretch>
            <a:fillRect/>
          </a:stretch>
        </p:blipFill>
        <p:spPr>
          <a:xfrm>
            <a:off x="239183" y="165100"/>
            <a:ext cx="8665634" cy="606137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6" name="title example here"/>
          <p:cNvSpPr txBox="1"/>
          <p:nvPr>
            <p:ph type="title"/>
          </p:nvPr>
        </p:nvSpPr>
        <p:spPr>
          <a:prstGeom prst="rect">
            <a:avLst/>
          </a:prstGeom>
        </p:spPr>
        <p:txBody>
          <a:bodyPr/>
          <a:lstStyle/>
          <a:p>
            <a:pPr/>
          </a:p>
        </p:txBody>
      </p:sp>
      <p:sp>
        <p:nvSpPr>
          <p:cNvPr id="877" name="Subitle Example here"/>
          <p:cNvSpPr txBox="1"/>
          <p:nvPr>
            <p:ph type="body" sz="quarter" idx="1"/>
          </p:nvPr>
        </p:nvSpPr>
        <p:spPr>
          <a:prstGeom prst="rect">
            <a:avLst/>
          </a:prstGeom>
        </p:spPr>
        <p:txBody>
          <a:bodyPr/>
          <a:lstStyle/>
          <a:p>
            <a:pPr/>
          </a:p>
        </p:txBody>
      </p:sp>
      <p:pic>
        <p:nvPicPr>
          <p:cNvPr id="878" name="Screen Shot 2021-10-19 at 6.34.15 AM.png" descr="Screen Shot 2021-10-19 at 6.34.15 AM.png"/>
          <p:cNvPicPr>
            <a:picLocks noChangeAspect="1"/>
          </p:cNvPicPr>
          <p:nvPr/>
        </p:nvPicPr>
        <p:blipFill>
          <a:blip r:embed="rId2">
            <a:extLst/>
          </a:blip>
          <a:stretch>
            <a:fillRect/>
          </a:stretch>
        </p:blipFill>
        <p:spPr>
          <a:xfrm>
            <a:off x="419100" y="387350"/>
            <a:ext cx="8305800" cy="60833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0" name="title example here"/>
          <p:cNvSpPr txBox="1"/>
          <p:nvPr>
            <p:ph type="title"/>
          </p:nvPr>
        </p:nvSpPr>
        <p:spPr>
          <a:prstGeom prst="rect">
            <a:avLst/>
          </a:prstGeom>
        </p:spPr>
        <p:txBody>
          <a:bodyPr/>
          <a:lstStyle/>
          <a:p>
            <a:pPr/>
          </a:p>
        </p:txBody>
      </p:sp>
      <p:sp>
        <p:nvSpPr>
          <p:cNvPr id="881" name="Subitle Example here"/>
          <p:cNvSpPr txBox="1"/>
          <p:nvPr>
            <p:ph type="body" sz="quarter" idx="1"/>
          </p:nvPr>
        </p:nvSpPr>
        <p:spPr>
          <a:prstGeom prst="rect">
            <a:avLst/>
          </a:prstGeom>
        </p:spPr>
        <p:txBody>
          <a:bodyPr/>
          <a:lstStyle/>
          <a:p>
            <a:pPr/>
          </a:p>
        </p:txBody>
      </p:sp>
      <p:pic>
        <p:nvPicPr>
          <p:cNvPr id="882" name="Screen Shot 2021-10-19 at 7.02.30 AM.png" descr="Screen Shot 2021-10-19 at 7.02.30 AM.png"/>
          <p:cNvPicPr>
            <a:picLocks noChangeAspect="1"/>
          </p:cNvPicPr>
          <p:nvPr/>
        </p:nvPicPr>
        <p:blipFill>
          <a:blip r:embed="rId2">
            <a:extLst/>
          </a:blip>
          <a:stretch>
            <a:fillRect/>
          </a:stretch>
        </p:blipFill>
        <p:spPr>
          <a:xfrm>
            <a:off x="609602" y="173566"/>
            <a:ext cx="7992533" cy="596815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4" name="title example here"/>
          <p:cNvSpPr txBox="1"/>
          <p:nvPr>
            <p:ph type="title"/>
          </p:nvPr>
        </p:nvSpPr>
        <p:spPr>
          <a:prstGeom prst="rect">
            <a:avLst/>
          </a:prstGeom>
        </p:spPr>
        <p:txBody>
          <a:bodyPr/>
          <a:lstStyle/>
          <a:p>
            <a:pPr/>
          </a:p>
        </p:txBody>
      </p:sp>
      <p:sp>
        <p:nvSpPr>
          <p:cNvPr id="885" name="Subitle Example here"/>
          <p:cNvSpPr txBox="1"/>
          <p:nvPr>
            <p:ph type="body" sz="quarter" idx="1"/>
          </p:nvPr>
        </p:nvSpPr>
        <p:spPr>
          <a:prstGeom prst="rect">
            <a:avLst/>
          </a:prstGeom>
        </p:spPr>
        <p:txBody>
          <a:bodyPr/>
          <a:lstStyle/>
          <a:p>
            <a:pPr/>
          </a:p>
        </p:txBody>
      </p:sp>
      <p:pic>
        <p:nvPicPr>
          <p:cNvPr id="886" name="Screen Shot 2021-10-19 at 7.02.07 AM.png" descr="Screen Shot 2021-10-19 at 7.02.07 AM.png"/>
          <p:cNvPicPr>
            <a:picLocks noChangeAspect="1"/>
          </p:cNvPicPr>
          <p:nvPr/>
        </p:nvPicPr>
        <p:blipFill>
          <a:blip r:embed="rId2">
            <a:extLst/>
          </a:blip>
          <a:stretch>
            <a:fillRect/>
          </a:stretch>
        </p:blipFill>
        <p:spPr>
          <a:xfrm>
            <a:off x="531844" y="112183"/>
            <a:ext cx="8080312" cy="596910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8" name="title example here"/>
          <p:cNvSpPr txBox="1"/>
          <p:nvPr>
            <p:ph type="title"/>
          </p:nvPr>
        </p:nvSpPr>
        <p:spPr>
          <a:prstGeom prst="rect">
            <a:avLst/>
          </a:prstGeom>
        </p:spPr>
        <p:txBody>
          <a:bodyPr/>
          <a:lstStyle/>
          <a:p>
            <a:pPr/>
          </a:p>
        </p:txBody>
      </p:sp>
      <p:sp>
        <p:nvSpPr>
          <p:cNvPr id="889" name="Subitle Example here"/>
          <p:cNvSpPr txBox="1"/>
          <p:nvPr>
            <p:ph type="body" sz="quarter" idx="1"/>
          </p:nvPr>
        </p:nvSpPr>
        <p:spPr>
          <a:prstGeom prst="rect">
            <a:avLst/>
          </a:prstGeom>
        </p:spPr>
        <p:txBody>
          <a:bodyPr/>
          <a:lstStyle/>
          <a:p>
            <a:pPr/>
          </a:p>
        </p:txBody>
      </p:sp>
      <p:pic>
        <p:nvPicPr>
          <p:cNvPr id="890" name="Screen Shot 2021-10-19 at 6.34.35 AM.png" descr="Screen Shot 2021-10-19 at 6.34.35 AM.png"/>
          <p:cNvPicPr>
            <a:picLocks noChangeAspect="1"/>
          </p:cNvPicPr>
          <p:nvPr/>
        </p:nvPicPr>
        <p:blipFill>
          <a:blip r:embed="rId2">
            <a:extLst/>
          </a:blip>
          <a:stretch>
            <a:fillRect/>
          </a:stretch>
        </p:blipFill>
        <p:spPr>
          <a:xfrm>
            <a:off x="603250" y="463550"/>
            <a:ext cx="7937500" cy="59309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