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lvl1pPr>
    <a:lvl2pPr marL="0" marR="0" indent="34290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lvl2pPr>
    <a:lvl3pPr marL="0" marR="0" indent="68580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lvl3pPr>
    <a:lvl4pPr marL="0" marR="0" indent="102870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lvl4pPr>
    <a:lvl5pPr marL="0" marR="0" indent="137160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lvl5pPr>
    <a:lvl6pPr marL="0" marR="0" indent="171450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lvl6pPr>
    <a:lvl7pPr marL="0" marR="0" indent="205740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lvl7pPr>
    <a:lvl8pPr marL="0" marR="0" indent="240030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lvl8pPr>
    <a:lvl9pPr marL="0" marR="0" indent="274320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Roboto Condensed"/>
          <a:ea typeface="Roboto Condensed"/>
          <a:cs typeface="Roboto Condensed"/>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DFE8"/>
          </a:solidFill>
        </a:fill>
      </a:tcStyle>
    </a:wholeTbl>
    <a:band2H>
      <a:tcTxStyle b="def" i="def"/>
      <a:tcStyle>
        <a:tcBdr/>
        <a:fill>
          <a:solidFill>
            <a:srgbClr val="E7F0F4"/>
          </a:solidFill>
        </a:fill>
      </a:tcStyle>
    </a:band2H>
    <a:firstCol>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Roboto Condensed"/>
          <a:ea typeface="Roboto Condensed"/>
          <a:cs typeface="Roboto Condensed"/>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7D2CB"/>
          </a:solidFill>
        </a:fill>
      </a:tcStyle>
    </a:wholeTbl>
    <a:band2H>
      <a:tcTxStyle b="def" i="def"/>
      <a:tcStyle>
        <a:tcBdr/>
        <a:fill>
          <a:solidFill>
            <a:srgbClr val="FBEAE7"/>
          </a:solidFill>
        </a:fill>
      </a:tcStyle>
    </a:band2H>
    <a:firstCol>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Roboto Condensed"/>
          <a:ea typeface="Roboto Condensed"/>
          <a:cs typeface="Roboto Condensed"/>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6CDCE"/>
          </a:solidFill>
        </a:fill>
      </a:tcStyle>
    </a:wholeTbl>
    <a:band2H>
      <a:tcTxStyle b="def" i="def"/>
      <a:tcStyle>
        <a:tcBdr/>
        <a:fill>
          <a:solidFill>
            <a:srgbClr val="ECE7E8"/>
          </a:solidFill>
        </a:fill>
      </a:tcStyle>
    </a:band2H>
    <a:firstCol>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Roboto Condensed"/>
          <a:ea typeface="Roboto Condensed"/>
          <a:cs typeface="Roboto Condensed"/>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Roboto Condensed"/>
          <a:ea typeface="Roboto Condensed"/>
          <a:cs typeface="Roboto Condense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Roboto Condensed"/>
          <a:ea typeface="Roboto Condensed"/>
          <a:cs typeface="Roboto Condensed"/>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Roboto Condensed"/>
          <a:ea typeface="Roboto Condensed"/>
          <a:cs typeface="Roboto Condensed"/>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Roboto Condensed"/>
          <a:ea typeface="Roboto Condensed"/>
          <a:cs typeface="Roboto Condensed"/>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Roboto Condensed"/>
          <a:ea typeface="Roboto Condensed"/>
          <a:cs typeface="Roboto Condensed"/>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Roboto Condensed"/>
          <a:ea typeface="Roboto Condensed"/>
          <a:cs typeface="Roboto Condensed"/>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Roboto Condensed"/>
          <a:ea typeface="Roboto Condensed"/>
          <a:cs typeface="Roboto Condensed"/>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Roboto Condensed"/>
          <a:ea typeface="Roboto Condensed"/>
          <a:cs typeface="Roboto Condensed"/>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851" name="Shape 851"/>
          <p:cNvSpPr/>
          <p:nvPr>
            <p:ph type="sldImg"/>
          </p:nvPr>
        </p:nvSpPr>
        <p:spPr>
          <a:xfrm>
            <a:off x="1143000" y="685800"/>
            <a:ext cx="4572000" cy="3429000"/>
          </a:xfrm>
          <a:prstGeom prst="rect">
            <a:avLst/>
          </a:prstGeom>
        </p:spPr>
        <p:txBody>
          <a:bodyPr/>
          <a:lstStyle/>
          <a:p>
            <a:pPr/>
          </a:p>
        </p:txBody>
      </p:sp>
      <p:sp>
        <p:nvSpPr>
          <p:cNvPr id="852" name="Shape 85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685800" latinLnBrk="0">
      <a:defRPr sz="900">
        <a:latin typeface="+mj-lt"/>
        <a:ea typeface="+mj-ea"/>
        <a:cs typeface="+mj-cs"/>
        <a:sym typeface="Calibri"/>
      </a:defRPr>
    </a:lvl1pPr>
    <a:lvl2pPr indent="228600" defTabSz="685800" latinLnBrk="0">
      <a:defRPr sz="900">
        <a:latin typeface="+mj-lt"/>
        <a:ea typeface="+mj-ea"/>
        <a:cs typeface="+mj-cs"/>
        <a:sym typeface="Calibri"/>
      </a:defRPr>
    </a:lvl2pPr>
    <a:lvl3pPr indent="457200" defTabSz="685800" latinLnBrk="0">
      <a:defRPr sz="900">
        <a:latin typeface="+mj-lt"/>
        <a:ea typeface="+mj-ea"/>
        <a:cs typeface="+mj-cs"/>
        <a:sym typeface="Calibri"/>
      </a:defRPr>
    </a:lvl3pPr>
    <a:lvl4pPr indent="685800" defTabSz="685800" latinLnBrk="0">
      <a:defRPr sz="900">
        <a:latin typeface="+mj-lt"/>
        <a:ea typeface="+mj-ea"/>
        <a:cs typeface="+mj-cs"/>
        <a:sym typeface="Calibri"/>
      </a:defRPr>
    </a:lvl4pPr>
    <a:lvl5pPr indent="914400" defTabSz="685800" latinLnBrk="0">
      <a:defRPr sz="900">
        <a:latin typeface="+mj-lt"/>
        <a:ea typeface="+mj-ea"/>
        <a:cs typeface="+mj-cs"/>
        <a:sym typeface="Calibri"/>
      </a:defRPr>
    </a:lvl5pPr>
    <a:lvl6pPr indent="1143000" defTabSz="685800" latinLnBrk="0">
      <a:defRPr sz="900">
        <a:latin typeface="+mj-lt"/>
        <a:ea typeface="+mj-ea"/>
        <a:cs typeface="+mj-cs"/>
        <a:sym typeface="Calibri"/>
      </a:defRPr>
    </a:lvl6pPr>
    <a:lvl7pPr indent="1371600" defTabSz="685800" latinLnBrk="0">
      <a:defRPr sz="900">
        <a:latin typeface="+mj-lt"/>
        <a:ea typeface="+mj-ea"/>
        <a:cs typeface="+mj-cs"/>
        <a:sym typeface="Calibri"/>
      </a:defRPr>
    </a:lvl7pPr>
    <a:lvl8pPr indent="1600200" defTabSz="685800" latinLnBrk="0">
      <a:defRPr sz="900">
        <a:latin typeface="+mj-lt"/>
        <a:ea typeface="+mj-ea"/>
        <a:cs typeface="+mj-cs"/>
        <a:sym typeface="Calibri"/>
      </a:defRPr>
    </a:lvl8pPr>
    <a:lvl9pPr indent="1828800" defTabSz="685800" latinLnBrk="0">
      <a:defRPr sz="900">
        <a:latin typeface="+mj-lt"/>
        <a:ea typeface="+mj-ea"/>
        <a:cs typeface="+mj-cs"/>
        <a:sym typeface="Calibri"/>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57" name="Shape 857"/>
          <p:cNvSpPr/>
          <p:nvPr>
            <p:ph type="sldImg"/>
          </p:nvPr>
        </p:nvSpPr>
        <p:spPr>
          <a:prstGeom prst="rect">
            <a:avLst/>
          </a:prstGeom>
        </p:spPr>
        <p:txBody>
          <a:bodyPr/>
          <a:lstStyle/>
          <a:p>
            <a:pPr/>
          </a:p>
        </p:txBody>
      </p:sp>
      <p:sp>
        <p:nvSpPr>
          <p:cNvPr id="858" name="Shape 858"/>
          <p:cNvSpPr/>
          <p:nvPr>
            <p:ph type="body" sz="quarter" idx="1"/>
          </p:nvPr>
        </p:nvSpPr>
        <p:spPr>
          <a:prstGeom prst="rect">
            <a:avLst/>
          </a:prstGeom>
        </p:spPr>
        <p:txBody>
          <a:bodyPr/>
          <a:lstStyle/>
          <a:p>
            <a:pPr marL="228600" indent="-228600" defTabSz="914400">
              <a:buSzPct val="100000"/>
              <a:buAutoNum type="arabicPeriod" startAt="1"/>
              <a:defRPr b="1"/>
            </a:pPr>
            <a:r>
              <a:t>Drag and drop the image in the placeholder</a:t>
            </a:r>
          </a:p>
          <a:p>
            <a:pPr marL="228600" indent="-228600" defTabSz="914400">
              <a:buSzPct val="100000"/>
              <a:buAutoNum type="arabicPeriod" startAt="1"/>
              <a:defRPr b="1"/>
            </a:pPr>
            <a:r>
              <a:t>Send to back the image (Right click/Arrange/Send to back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16" name="Shape 916"/>
          <p:cNvSpPr/>
          <p:nvPr>
            <p:ph type="sldImg"/>
          </p:nvPr>
        </p:nvSpPr>
        <p:spPr>
          <a:prstGeom prst="rect">
            <a:avLst/>
          </a:prstGeom>
        </p:spPr>
        <p:txBody>
          <a:bodyPr/>
          <a:lstStyle/>
          <a:p>
            <a:pPr/>
          </a:p>
        </p:txBody>
      </p:sp>
      <p:sp>
        <p:nvSpPr>
          <p:cNvPr id="917" name="Shape 917"/>
          <p:cNvSpPr/>
          <p:nvPr>
            <p:ph type="body" sz="quarter" idx="1"/>
          </p:nvPr>
        </p:nvSpPr>
        <p:spPr>
          <a:prstGeom prst="rect">
            <a:avLst/>
          </a:prstGeom>
        </p:spPr>
        <p:txBody>
          <a:bodyPr/>
          <a:lstStyle/>
          <a:p>
            <a:pPr marL="228600" indent="-228600" defTabSz="914400">
              <a:buSzPct val="100000"/>
              <a:buAutoNum type="arabicPeriod" startAt="1"/>
              <a:defRPr b="1"/>
            </a:pPr>
            <a:r>
              <a:t>Drag and drop the image in the placeholder</a:t>
            </a:r>
          </a:p>
          <a:p>
            <a:pPr marL="228600" indent="-228600" defTabSz="914400">
              <a:buSzPct val="100000"/>
              <a:buAutoNum type="arabicPeriod" startAt="1"/>
              <a:defRPr b="1"/>
            </a:pPr>
            <a:r>
              <a:t>Send to back the image (Right click/Arrange/Send to back )</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imple title">
    <p:spTree>
      <p:nvGrpSpPr>
        <p:cNvPr id="1" name=""/>
        <p:cNvGrpSpPr/>
        <p:nvPr/>
      </p:nvGrpSpPr>
      <p:grpSpPr>
        <a:xfrm>
          <a:off x="0" y="0"/>
          <a:ext cx="0" cy="0"/>
          <a:chOff x="0" y="0"/>
          <a:chExt cx="0" cy="0"/>
        </a:xfrm>
      </p:grpSpPr>
      <p:sp>
        <p:nvSpPr>
          <p:cNvPr id="11" name="title example here"/>
          <p:cNvSpPr txBox="1"/>
          <p:nvPr>
            <p:ph type="title" hasCustomPrompt="1"/>
          </p:nvPr>
        </p:nvSpPr>
        <p:spPr>
          <a:xfrm>
            <a:off x="685801" y="517294"/>
            <a:ext cx="7840135" cy="679313"/>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12" name="Body Level One…"/>
          <p:cNvSpPr txBox="1"/>
          <p:nvPr>
            <p:ph type="body" sz="quarter" idx="1" hasCustomPrompt="1"/>
          </p:nvPr>
        </p:nvSpPr>
        <p:spPr>
          <a:xfrm>
            <a:off x="685801" y="1306921"/>
            <a:ext cx="2048935" cy="284795"/>
          </a:xfrm>
          <a:prstGeom prst="rect">
            <a:avLst/>
          </a:prstGeom>
        </p:spPr>
        <p:txBody>
          <a:bodyPr lIns="34290" tIns="34290" rIns="34290" bIns="34290">
            <a:normAutofit fontScale="100000" lnSpcReduction="0"/>
          </a:bodyPr>
          <a:lstStyle>
            <a:lvl1pPr marL="0" indent="0">
              <a:buSzTx/>
              <a:buFontTx/>
              <a:buNone/>
              <a:defRPr cap="all" sz="1200">
                <a:solidFill>
                  <a:srgbClr val="000000">
                    <a:alpha val="50000"/>
                  </a:srgbClr>
                </a:solidFill>
                <a:latin typeface="Lato Light"/>
                <a:ea typeface="Lato Light"/>
                <a:cs typeface="Lato Light"/>
                <a:sym typeface="Lato Light"/>
              </a:defRPr>
            </a:lvl1pPr>
            <a:lvl2pPr marL="480047" indent="-137156">
              <a:buFontTx/>
              <a:defRPr cap="all" sz="1200">
                <a:solidFill>
                  <a:srgbClr val="000000">
                    <a:alpha val="50000"/>
                  </a:srgbClr>
                </a:solidFill>
                <a:latin typeface="Lato Light"/>
                <a:ea typeface="Lato Light"/>
                <a:cs typeface="Lato Light"/>
                <a:sym typeface="Lato Light"/>
              </a:defRPr>
            </a:lvl2pPr>
            <a:lvl3pPr marL="832735" indent="-146953">
              <a:buFontTx/>
              <a:defRPr cap="all" sz="1200">
                <a:solidFill>
                  <a:srgbClr val="000000">
                    <a:alpha val="50000"/>
                  </a:srgbClr>
                </a:solidFill>
                <a:latin typeface="Lato Light"/>
                <a:ea typeface="Lato Light"/>
                <a:cs typeface="Lato Light"/>
                <a:sym typeface="Lato Light"/>
              </a:defRPr>
            </a:lvl3pPr>
            <a:lvl4pPr marL="1200119" indent="-171446">
              <a:buFontTx/>
              <a:defRPr cap="all" sz="1200">
                <a:solidFill>
                  <a:srgbClr val="000000">
                    <a:alpha val="50000"/>
                  </a:srgbClr>
                </a:solidFill>
                <a:latin typeface="Lato Light"/>
                <a:ea typeface="Lato Light"/>
                <a:cs typeface="Lato Light"/>
                <a:sym typeface="Lato Light"/>
              </a:defRPr>
            </a:lvl4pPr>
            <a:lvl5pPr marL="1543012" indent="-171446">
              <a:buFontTx/>
              <a:defRPr cap="all" sz="1200">
                <a:solidFill>
                  <a:srgbClr val="000000">
                    <a:alpha val="50000"/>
                  </a:srgbClr>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13" name="Straight Connector 2"/>
          <p:cNvSpPr/>
          <p:nvPr/>
        </p:nvSpPr>
        <p:spPr>
          <a:xfrm>
            <a:off x="685801" y="1241761"/>
            <a:ext cx="2074335" cy="1"/>
          </a:xfrm>
          <a:prstGeom prst="line">
            <a:avLst/>
          </a:prstGeom>
          <a:ln>
            <a:solidFill>
              <a:srgbClr val="BFBFBF"/>
            </a:solidFill>
          </a:ln>
        </p:spPr>
        <p:txBody>
          <a:bodyPr lIns="45719" rIns="45719"/>
          <a:lstStyle/>
          <a:p>
            <a:pPr/>
          </a:p>
        </p:txBody>
      </p:sp>
      <p:sp>
        <p:nvSpPr>
          <p:cNvPr id="1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oncept image 4">
    <p:spTree>
      <p:nvGrpSpPr>
        <p:cNvPr id="1" name=""/>
        <p:cNvGrpSpPr/>
        <p:nvPr/>
      </p:nvGrpSpPr>
      <p:grpSpPr>
        <a:xfrm>
          <a:off x="0" y="0"/>
          <a:ext cx="0" cy="0"/>
          <a:chOff x="0" y="0"/>
          <a:chExt cx="0" cy="0"/>
        </a:xfrm>
      </p:grpSpPr>
      <p:sp>
        <p:nvSpPr>
          <p:cNvPr id="109" name="Picture Placeholder 2"/>
          <p:cNvSpPr/>
          <p:nvPr>
            <p:ph type="pic" idx="21"/>
          </p:nvPr>
        </p:nvSpPr>
        <p:spPr>
          <a:xfrm>
            <a:off x="0" y="0"/>
            <a:ext cx="9144000" cy="6858000"/>
          </a:xfrm>
          <a:prstGeom prst="rect">
            <a:avLst/>
          </a:prstGeom>
        </p:spPr>
        <p:txBody>
          <a:bodyPr lIns="91439" rIns="91439"/>
          <a:lstStyle/>
          <a:p>
            <a:pPr/>
          </a:p>
        </p:txBody>
      </p:sp>
      <p:sp>
        <p:nvSpPr>
          <p:cNvPr id="110" name="title example here"/>
          <p:cNvSpPr txBox="1"/>
          <p:nvPr>
            <p:ph type="title" hasCustomPrompt="1"/>
          </p:nvPr>
        </p:nvSpPr>
        <p:spPr>
          <a:xfrm>
            <a:off x="685801" y="1036587"/>
            <a:ext cx="2717801" cy="1887242"/>
          </a:xfrm>
          <a:prstGeom prst="rect">
            <a:avLst/>
          </a:prstGeom>
        </p:spPr>
        <p:txBody>
          <a:bodyPr lIns="34290" tIns="34290" rIns="34290" bIns="34290" anchor="t">
            <a:normAutofit fontScale="100000" lnSpcReduction="0"/>
          </a:bodyPr>
          <a:lstStyle>
            <a:lvl1pPr>
              <a:defRPr cap="all" sz="3300">
                <a:solidFill>
                  <a:srgbClr val="808080"/>
                </a:solidFill>
                <a:latin typeface="Lemon/Milk"/>
                <a:ea typeface="Lemon/Milk"/>
                <a:cs typeface="Lemon/Milk"/>
                <a:sym typeface="Lemon/Milk"/>
              </a:defRPr>
            </a:lvl1pPr>
          </a:lstStyle>
          <a:p>
            <a:pPr/>
            <a:r>
              <a:t>title example here</a:t>
            </a:r>
          </a:p>
        </p:txBody>
      </p:sp>
      <p:sp>
        <p:nvSpPr>
          <p:cNvPr id="111" name="Body Level One…"/>
          <p:cNvSpPr txBox="1"/>
          <p:nvPr>
            <p:ph type="body" sz="quarter" idx="1" hasCustomPrompt="1"/>
          </p:nvPr>
        </p:nvSpPr>
        <p:spPr>
          <a:xfrm>
            <a:off x="685801" y="2988971"/>
            <a:ext cx="2048935"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11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ackground image">
    <p:spTree>
      <p:nvGrpSpPr>
        <p:cNvPr id="1" name=""/>
        <p:cNvGrpSpPr/>
        <p:nvPr/>
      </p:nvGrpSpPr>
      <p:grpSpPr>
        <a:xfrm>
          <a:off x="0" y="0"/>
          <a:ext cx="0" cy="0"/>
          <a:chOff x="0" y="0"/>
          <a:chExt cx="0" cy="0"/>
        </a:xfrm>
      </p:grpSpPr>
      <p:sp>
        <p:nvSpPr>
          <p:cNvPr id="119" name="Picture Placeholder 2"/>
          <p:cNvSpPr/>
          <p:nvPr>
            <p:ph type="pic" idx="21"/>
          </p:nvPr>
        </p:nvSpPr>
        <p:spPr>
          <a:xfrm>
            <a:off x="0" y="0"/>
            <a:ext cx="9144000" cy="6858000"/>
          </a:xfrm>
          <a:prstGeom prst="rect">
            <a:avLst/>
          </a:prstGeom>
        </p:spPr>
        <p:txBody>
          <a:bodyPr lIns="91439" rIns="91439"/>
          <a:lstStyle/>
          <a:p>
            <a:pPr/>
          </a:p>
        </p:txBody>
      </p:sp>
      <p:sp>
        <p:nvSpPr>
          <p:cNvPr id="12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ackground image 0">
    <p:spTree>
      <p:nvGrpSpPr>
        <p:cNvPr id="1" name=""/>
        <p:cNvGrpSpPr/>
        <p:nvPr/>
      </p:nvGrpSpPr>
      <p:grpSpPr>
        <a:xfrm>
          <a:off x="0" y="0"/>
          <a:ext cx="0" cy="0"/>
          <a:chOff x="0" y="0"/>
          <a:chExt cx="0" cy="0"/>
        </a:xfrm>
      </p:grpSpPr>
      <p:sp>
        <p:nvSpPr>
          <p:cNvPr id="127" name="Picture Placeholder 2"/>
          <p:cNvSpPr/>
          <p:nvPr>
            <p:ph type="pic" idx="21"/>
          </p:nvPr>
        </p:nvSpPr>
        <p:spPr>
          <a:xfrm>
            <a:off x="0" y="0"/>
            <a:ext cx="9144000" cy="6858000"/>
          </a:xfrm>
          <a:prstGeom prst="rect">
            <a:avLst/>
          </a:prstGeom>
        </p:spPr>
        <p:txBody>
          <a:bodyPr lIns="91439" rIns="91439"/>
          <a:lstStyle/>
          <a:p>
            <a:pPr/>
          </a:p>
        </p:txBody>
      </p:sp>
      <p:sp>
        <p:nvSpPr>
          <p:cNvPr id="12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ackground + image concept">
    <p:spTree>
      <p:nvGrpSpPr>
        <p:cNvPr id="1" name=""/>
        <p:cNvGrpSpPr/>
        <p:nvPr/>
      </p:nvGrpSpPr>
      <p:grpSpPr>
        <a:xfrm>
          <a:off x="0" y="0"/>
          <a:ext cx="0" cy="0"/>
          <a:chOff x="0" y="0"/>
          <a:chExt cx="0" cy="0"/>
        </a:xfrm>
      </p:grpSpPr>
      <p:sp>
        <p:nvSpPr>
          <p:cNvPr id="135" name="Picture Placeholder 2"/>
          <p:cNvSpPr/>
          <p:nvPr>
            <p:ph type="pic" idx="21"/>
          </p:nvPr>
        </p:nvSpPr>
        <p:spPr>
          <a:xfrm>
            <a:off x="-1772046" y="0"/>
            <a:ext cx="14716048" cy="7200000"/>
          </a:xfrm>
          <a:prstGeom prst="rect">
            <a:avLst/>
          </a:prstGeom>
        </p:spPr>
        <p:txBody>
          <a:bodyPr lIns="91439" rIns="91439"/>
          <a:lstStyle/>
          <a:p>
            <a:pPr/>
          </a:p>
        </p:txBody>
      </p:sp>
      <p:sp>
        <p:nvSpPr>
          <p:cNvPr id="13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lear">
    <p:spTree>
      <p:nvGrpSpPr>
        <p:cNvPr id="1" name=""/>
        <p:cNvGrpSpPr/>
        <p:nvPr/>
      </p:nvGrpSpPr>
      <p:grpSpPr>
        <a:xfrm>
          <a:off x="0" y="0"/>
          <a:ext cx="0" cy="0"/>
          <a:chOff x="0" y="0"/>
          <a:chExt cx="0" cy="0"/>
        </a:xfrm>
      </p:grpSpPr>
      <p:sp>
        <p:nvSpPr>
          <p:cNvPr id="14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left">
    <p:spTree>
      <p:nvGrpSpPr>
        <p:cNvPr id="1" name=""/>
        <p:cNvGrpSpPr/>
        <p:nvPr/>
      </p:nvGrpSpPr>
      <p:grpSpPr>
        <a:xfrm>
          <a:off x="0" y="0"/>
          <a:ext cx="0" cy="0"/>
          <a:chOff x="0" y="0"/>
          <a:chExt cx="0" cy="0"/>
        </a:xfrm>
      </p:grpSpPr>
      <p:sp>
        <p:nvSpPr>
          <p:cNvPr id="150" name="title example here"/>
          <p:cNvSpPr txBox="1"/>
          <p:nvPr>
            <p:ph type="title" hasCustomPrompt="1"/>
          </p:nvPr>
        </p:nvSpPr>
        <p:spPr>
          <a:xfrm>
            <a:off x="685801" y="1589764"/>
            <a:ext cx="2717801" cy="1887242"/>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151" name="Body Level One…"/>
          <p:cNvSpPr txBox="1"/>
          <p:nvPr>
            <p:ph type="body" sz="quarter" idx="1" hasCustomPrompt="1"/>
          </p:nvPr>
        </p:nvSpPr>
        <p:spPr>
          <a:xfrm>
            <a:off x="685800" y="3542148"/>
            <a:ext cx="2717800"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152" name="Text Placeholder 5"/>
          <p:cNvSpPr/>
          <p:nvPr>
            <p:ph type="body" sz="quarter" idx="21" hasCustomPrompt="1"/>
          </p:nvPr>
        </p:nvSpPr>
        <p:spPr>
          <a:xfrm>
            <a:off x="685800" y="3937256"/>
            <a:ext cx="2717800"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153" name="Straight Connector 6"/>
          <p:cNvSpPr/>
          <p:nvPr/>
        </p:nvSpPr>
        <p:spPr>
          <a:xfrm>
            <a:off x="685800" y="3488242"/>
            <a:ext cx="2717800" cy="1"/>
          </a:xfrm>
          <a:prstGeom prst="line">
            <a:avLst/>
          </a:prstGeom>
          <a:ln>
            <a:solidFill>
              <a:srgbClr val="BFBFBF"/>
            </a:solidFill>
          </a:ln>
        </p:spPr>
        <p:txBody>
          <a:bodyPr lIns="45719" rIns="45719"/>
          <a:lstStyle/>
          <a:p>
            <a:pPr/>
          </a:p>
        </p:txBody>
      </p:sp>
      <p:sp>
        <p:nvSpPr>
          <p:cNvPr id="15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right">
    <p:spTree>
      <p:nvGrpSpPr>
        <p:cNvPr id="1" name=""/>
        <p:cNvGrpSpPr/>
        <p:nvPr/>
      </p:nvGrpSpPr>
      <p:grpSpPr>
        <a:xfrm>
          <a:off x="0" y="0"/>
          <a:ext cx="0" cy="0"/>
          <a:chOff x="0" y="0"/>
          <a:chExt cx="0" cy="0"/>
        </a:xfrm>
      </p:grpSpPr>
      <p:sp>
        <p:nvSpPr>
          <p:cNvPr id="161" name="title example here"/>
          <p:cNvSpPr txBox="1"/>
          <p:nvPr>
            <p:ph type="title" hasCustomPrompt="1"/>
          </p:nvPr>
        </p:nvSpPr>
        <p:spPr>
          <a:xfrm>
            <a:off x="5723468" y="1589764"/>
            <a:ext cx="2717801" cy="1887242"/>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162" name="Body Level One…"/>
          <p:cNvSpPr txBox="1"/>
          <p:nvPr>
            <p:ph type="body" sz="quarter" idx="1" hasCustomPrompt="1"/>
          </p:nvPr>
        </p:nvSpPr>
        <p:spPr>
          <a:xfrm>
            <a:off x="5723466" y="3542148"/>
            <a:ext cx="2717801"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163" name="Text Placeholder 5"/>
          <p:cNvSpPr/>
          <p:nvPr>
            <p:ph type="body" sz="quarter" idx="21" hasCustomPrompt="1"/>
          </p:nvPr>
        </p:nvSpPr>
        <p:spPr>
          <a:xfrm>
            <a:off x="5723466" y="3937256"/>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164" name="Straight Connector 6"/>
          <p:cNvSpPr/>
          <p:nvPr/>
        </p:nvSpPr>
        <p:spPr>
          <a:xfrm>
            <a:off x="5723466" y="3488242"/>
            <a:ext cx="2717801" cy="1"/>
          </a:xfrm>
          <a:prstGeom prst="line">
            <a:avLst/>
          </a:prstGeom>
          <a:ln>
            <a:solidFill>
              <a:srgbClr val="BFBFBF"/>
            </a:solidFill>
          </a:ln>
        </p:spPr>
        <p:txBody>
          <a:bodyPr lIns="45719" rIns="45719"/>
          <a:lstStyle/>
          <a:p>
            <a:pPr/>
          </a:p>
        </p:txBody>
      </p:sp>
      <p:sp>
        <p:nvSpPr>
          <p:cNvPr id="1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imple Title left">
    <p:spTree>
      <p:nvGrpSpPr>
        <p:cNvPr id="1" name=""/>
        <p:cNvGrpSpPr/>
        <p:nvPr/>
      </p:nvGrpSpPr>
      <p:grpSpPr>
        <a:xfrm>
          <a:off x="0" y="0"/>
          <a:ext cx="0" cy="0"/>
          <a:chOff x="0" y="0"/>
          <a:chExt cx="0" cy="0"/>
        </a:xfrm>
      </p:grpSpPr>
      <p:sp>
        <p:nvSpPr>
          <p:cNvPr id="172" name="title example here"/>
          <p:cNvSpPr txBox="1"/>
          <p:nvPr>
            <p:ph type="title" hasCustomPrompt="1"/>
          </p:nvPr>
        </p:nvSpPr>
        <p:spPr>
          <a:xfrm>
            <a:off x="685801" y="844699"/>
            <a:ext cx="2717801" cy="1887241"/>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173" name="Body Level One…"/>
          <p:cNvSpPr txBox="1"/>
          <p:nvPr>
            <p:ph type="body" sz="quarter" idx="1" hasCustomPrompt="1"/>
          </p:nvPr>
        </p:nvSpPr>
        <p:spPr>
          <a:xfrm>
            <a:off x="685800" y="2797081"/>
            <a:ext cx="2717800"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174" name="Straight Connector 6"/>
          <p:cNvSpPr/>
          <p:nvPr/>
        </p:nvSpPr>
        <p:spPr>
          <a:xfrm>
            <a:off x="685800" y="2743175"/>
            <a:ext cx="2717800" cy="1"/>
          </a:xfrm>
          <a:prstGeom prst="line">
            <a:avLst/>
          </a:prstGeom>
          <a:ln>
            <a:solidFill>
              <a:srgbClr val="BFBFBF"/>
            </a:solidFill>
          </a:ln>
        </p:spPr>
        <p:txBody>
          <a:bodyPr lIns="45719" rIns="45719"/>
          <a:lstStyle/>
          <a:p>
            <a:pPr/>
          </a:p>
        </p:txBody>
      </p:sp>
      <p:sp>
        <p:nvSpPr>
          <p:cNvPr id="1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imple Title right">
    <p:spTree>
      <p:nvGrpSpPr>
        <p:cNvPr id="1" name=""/>
        <p:cNvGrpSpPr/>
        <p:nvPr/>
      </p:nvGrpSpPr>
      <p:grpSpPr>
        <a:xfrm>
          <a:off x="0" y="0"/>
          <a:ext cx="0" cy="0"/>
          <a:chOff x="0" y="0"/>
          <a:chExt cx="0" cy="0"/>
        </a:xfrm>
      </p:grpSpPr>
      <p:sp>
        <p:nvSpPr>
          <p:cNvPr id="182" name="title example here"/>
          <p:cNvSpPr txBox="1"/>
          <p:nvPr>
            <p:ph type="title" hasCustomPrompt="1"/>
          </p:nvPr>
        </p:nvSpPr>
        <p:spPr>
          <a:xfrm>
            <a:off x="5892801" y="844699"/>
            <a:ext cx="2717801" cy="1887241"/>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183" name="Body Level One…"/>
          <p:cNvSpPr txBox="1"/>
          <p:nvPr>
            <p:ph type="body" sz="quarter" idx="1" hasCustomPrompt="1"/>
          </p:nvPr>
        </p:nvSpPr>
        <p:spPr>
          <a:xfrm>
            <a:off x="5892800" y="2797081"/>
            <a:ext cx="2717800"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184" name="Straight Connector 6"/>
          <p:cNvSpPr/>
          <p:nvPr/>
        </p:nvSpPr>
        <p:spPr>
          <a:xfrm>
            <a:off x="5892800" y="2743175"/>
            <a:ext cx="2717800" cy="1"/>
          </a:xfrm>
          <a:prstGeom prst="line">
            <a:avLst/>
          </a:prstGeom>
          <a:ln>
            <a:solidFill>
              <a:srgbClr val="BFBFBF"/>
            </a:solidFill>
          </a:ln>
        </p:spPr>
        <p:txBody>
          <a:bodyPr lIns="45719" rIns="45719"/>
          <a:lstStyle/>
          <a:p>
            <a:pPr/>
          </a:p>
        </p:txBody>
      </p:sp>
      <p:sp>
        <p:nvSpPr>
          <p:cNvPr id="1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with text right">
    <p:spTree>
      <p:nvGrpSpPr>
        <p:cNvPr id="1" name=""/>
        <p:cNvGrpSpPr/>
        <p:nvPr/>
      </p:nvGrpSpPr>
      <p:grpSpPr>
        <a:xfrm>
          <a:off x="0" y="0"/>
          <a:ext cx="0" cy="0"/>
          <a:chOff x="0" y="0"/>
          <a:chExt cx="0" cy="0"/>
        </a:xfrm>
      </p:grpSpPr>
      <p:sp>
        <p:nvSpPr>
          <p:cNvPr id="192" name="title example here"/>
          <p:cNvSpPr txBox="1"/>
          <p:nvPr>
            <p:ph type="title" hasCustomPrompt="1"/>
          </p:nvPr>
        </p:nvSpPr>
        <p:spPr>
          <a:xfrm>
            <a:off x="5579533" y="1047918"/>
            <a:ext cx="2717801" cy="1864635"/>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193" name="Body Level One…"/>
          <p:cNvSpPr txBox="1"/>
          <p:nvPr>
            <p:ph type="body" sz="quarter" idx="1" hasCustomPrompt="1"/>
          </p:nvPr>
        </p:nvSpPr>
        <p:spPr>
          <a:xfrm>
            <a:off x="5579533" y="4163045"/>
            <a:ext cx="2717801" cy="284795"/>
          </a:xfrm>
          <a:prstGeom prst="rect">
            <a:avLst/>
          </a:prstGeom>
        </p:spPr>
        <p:txBody>
          <a:bodyPr lIns="34290" tIns="34290" rIns="34290" bIns="34290">
            <a:normAutofit fontScale="100000" lnSpcReduction="0"/>
          </a:bodyPr>
          <a:lstStyle>
            <a:lvl1pPr marL="0" indent="0">
              <a:buSzTx/>
              <a:buFontTx/>
              <a:buNone/>
              <a:defRPr cap="all" sz="900">
                <a:solidFill>
                  <a:srgbClr val="404040"/>
                </a:solidFill>
                <a:latin typeface="Lato Black"/>
                <a:ea typeface="Lato Black"/>
                <a:cs typeface="Lato Black"/>
                <a:sym typeface="Lato Black"/>
              </a:defRPr>
            </a:lvl1pPr>
            <a:lvl2pPr marL="445758" indent="-102867">
              <a:buFontTx/>
              <a:defRPr cap="all" sz="900">
                <a:solidFill>
                  <a:srgbClr val="404040"/>
                </a:solidFill>
                <a:latin typeface="Lato Black"/>
                <a:ea typeface="Lato Black"/>
                <a:cs typeface="Lato Black"/>
                <a:sym typeface="Lato Black"/>
              </a:defRPr>
            </a:lvl2pPr>
            <a:lvl3pPr marL="795997" indent="-110215">
              <a:buFontTx/>
              <a:defRPr cap="all" sz="900">
                <a:solidFill>
                  <a:srgbClr val="404040"/>
                </a:solidFill>
                <a:latin typeface="Lato Black"/>
                <a:ea typeface="Lato Black"/>
                <a:cs typeface="Lato Black"/>
                <a:sym typeface="Lato Black"/>
              </a:defRPr>
            </a:lvl3pPr>
            <a:lvl4pPr marL="1157258" indent="-128584">
              <a:buFontTx/>
              <a:defRPr cap="all" sz="900">
                <a:solidFill>
                  <a:srgbClr val="404040"/>
                </a:solidFill>
                <a:latin typeface="Lato Black"/>
                <a:ea typeface="Lato Black"/>
                <a:cs typeface="Lato Black"/>
                <a:sym typeface="Lato Black"/>
              </a:defRPr>
            </a:lvl4pPr>
            <a:lvl5pPr marL="1500150" indent="-128584">
              <a:buFontTx/>
              <a:defRPr cap="all" sz="900">
                <a:solidFill>
                  <a:srgbClr val="404040"/>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194" name="Text Placeholder 5"/>
          <p:cNvSpPr/>
          <p:nvPr>
            <p:ph type="body" sz="quarter" idx="21" hasCustomPrompt="1"/>
          </p:nvPr>
        </p:nvSpPr>
        <p:spPr>
          <a:xfrm>
            <a:off x="5579533" y="4569443"/>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195" name="Text Placeholder 5"/>
          <p:cNvSpPr/>
          <p:nvPr>
            <p:ph type="body" sz="quarter" idx="22" hasCustomPrompt="1"/>
          </p:nvPr>
        </p:nvSpPr>
        <p:spPr>
          <a:xfrm>
            <a:off x="5579533" y="2921267"/>
            <a:ext cx="2717801" cy="1063722"/>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a:t>
            </a:r>
          </a:p>
        </p:txBody>
      </p:sp>
      <p:sp>
        <p:nvSpPr>
          <p:cNvPr id="19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imple title black">
    <p:spTree>
      <p:nvGrpSpPr>
        <p:cNvPr id="1" name=""/>
        <p:cNvGrpSpPr/>
        <p:nvPr/>
      </p:nvGrpSpPr>
      <p:grpSpPr>
        <a:xfrm>
          <a:off x="0" y="0"/>
          <a:ext cx="0" cy="0"/>
          <a:chOff x="0" y="0"/>
          <a:chExt cx="0" cy="0"/>
        </a:xfrm>
      </p:grpSpPr>
      <p:sp>
        <p:nvSpPr>
          <p:cNvPr id="21" name="title example here"/>
          <p:cNvSpPr txBox="1"/>
          <p:nvPr>
            <p:ph type="title" hasCustomPrompt="1"/>
          </p:nvPr>
        </p:nvSpPr>
        <p:spPr>
          <a:xfrm>
            <a:off x="685801" y="517294"/>
            <a:ext cx="7840135" cy="679313"/>
          </a:xfrm>
          <a:prstGeom prst="rect">
            <a:avLst/>
          </a:prstGeom>
        </p:spPr>
        <p:txBody>
          <a:bodyPr lIns="34290" tIns="34290" rIns="34290" bIns="34290" anchor="t">
            <a:normAutofit fontScale="100000" lnSpcReduction="0"/>
          </a:bodyPr>
          <a:lstStyle>
            <a:lvl1pPr>
              <a:defRPr cap="all" sz="3300">
                <a:solidFill>
                  <a:srgbClr val="FFFFFF"/>
                </a:solidFill>
                <a:latin typeface="Lemon/Milk"/>
                <a:ea typeface="Lemon/Milk"/>
                <a:cs typeface="Lemon/Milk"/>
                <a:sym typeface="Lemon/Milk"/>
              </a:defRPr>
            </a:lvl1pPr>
          </a:lstStyle>
          <a:p>
            <a:pPr/>
            <a:r>
              <a:t>title example here</a:t>
            </a:r>
          </a:p>
        </p:txBody>
      </p:sp>
      <p:sp>
        <p:nvSpPr>
          <p:cNvPr id="22" name="Body Level One…"/>
          <p:cNvSpPr txBox="1"/>
          <p:nvPr>
            <p:ph type="body" sz="quarter" idx="1" hasCustomPrompt="1"/>
          </p:nvPr>
        </p:nvSpPr>
        <p:spPr>
          <a:xfrm>
            <a:off x="685801" y="1306921"/>
            <a:ext cx="2048935" cy="284795"/>
          </a:xfrm>
          <a:prstGeom prst="rect">
            <a:avLst/>
          </a:prstGeom>
        </p:spPr>
        <p:txBody>
          <a:bodyPr lIns="34290" tIns="34290" rIns="34290" bIns="34290">
            <a:normAutofit fontScale="100000" lnSpcReduction="0"/>
          </a:bodyPr>
          <a:lstStyle>
            <a:lvl1pPr marL="0" indent="0">
              <a:buSzTx/>
              <a:buFontTx/>
              <a:buNone/>
              <a:defRPr cap="all" sz="1200">
                <a:solidFill>
                  <a:srgbClr val="FFFFFF">
                    <a:alpha val="50000"/>
                  </a:srgbClr>
                </a:solidFill>
                <a:latin typeface="Lato Light"/>
                <a:ea typeface="Lato Light"/>
                <a:cs typeface="Lato Light"/>
                <a:sym typeface="Lato Light"/>
              </a:defRPr>
            </a:lvl1pPr>
            <a:lvl2pPr marL="480047" indent="-137156">
              <a:buFontTx/>
              <a:defRPr cap="all" sz="1200">
                <a:solidFill>
                  <a:srgbClr val="FFFFFF">
                    <a:alpha val="50000"/>
                  </a:srgbClr>
                </a:solidFill>
                <a:latin typeface="Lato Light"/>
                <a:ea typeface="Lato Light"/>
                <a:cs typeface="Lato Light"/>
                <a:sym typeface="Lato Light"/>
              </a:defRPr>
            </a:lvl2pPr>
            <a:lvl3pPr marL="832735" indent="-146953">
              <a:buFontTx/>
              <a:defRPr cap="all" sz="1200">
                <a:solidFill>
                  <a:srgbClr val="FFFFFF">
                    <a:alpha val="50000"/>
                  </a:srgbClr>
                </a:solidFill>
                <a:latin typeface="Lato Light"/>
                <a:ea typeface="Lato Light"/>
                <a:cs typeface="Lato Light"/>
                <a:sym typeface="Lato Light"/>
              </a:defRPr>
            </a:lvl3pPr>
            <a:lvl4pPr marL="1200119" indent="-171446">
              <a:buFontTx/>
              <a:defRPr cap="all" sz="1200">
                <a:solidFill>
                  <a:srgbClr val="FFFFFF">
                    <a:alpha val="50000"/>
                  </a:srgbClr>
                </a:solidFill>
                <a:latin typeface="Lato Light"/>
                <a:ea typeface="Lato Light"/>
                <a:cs typeface="Lato Light"/>
                <a:sym typeface="Lato Light"/>
              </a:defRPr>
            </a:lvl4pPr>
            <a:lvl5pPr marL="1543012" indent="-171446">
              <a:buFontTx/>
              <a:defRPr cap="all" sz="1200">
                <a:solidFill>
                  <a:srgbClr val="FFFFFF">
                    <a:alpha val="50000"/>
                  </a:srgbClr>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23" name="Straight Connector 10"/>
          <p:cNvSpPr/>
          <p:nvPr/>
        </p:nvSpPr>
        <p:spPr>
          <a:xfrm>
            <a:off x="685801" y="1241761"/>
            <a:ext cx="2074335" cy="1"/>
          </a:xfrm>
          <a:prstGeom prst="line">
            <a:avLst/>
          </a:prstGeom>
          <a:ln>
            <a:solidFill>
              <a:srgbClr val="BFBFBF"/>
            </a:solidFill>
          </a:ln>
        </p:spPr>
        <p:txBody>
          <a:bodyPr lIns="45719" rIns="45719"/>
          <a:lstStyle/>
          <a:p>
            <a:pPr/>
          </a:p>
        </p:txBody>
      </p:sp>
      <p:sp>
        <p:nvSpPr>
          <p:cNvPr id="2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with text left">
    <p:spTree>
      <p:nvGrpSpPr>
        <p:cNvPr id="1" name=""/>
        <p:cNvGrpSpPr/>
        <p:nvPr/>
      </p:nvGrpSpPr>
      <p:grpSpPr>
        <a:xfrm>
          <a:off x="0" y="0"/>
          <a:ext cx="0" cy="0"/>
          <a:chOff x="0" y="0"/>
          <a:chExt cx="0" cy="0"/>
        </a:xfrm>
      </p:grpSpPr>
      <p:sp>
        <p:nvSpPr>
          <p:cNvPr id="203" name="title example here"/>
          <p:cNvSpPr txBox="1"/>
          <p:nvPr>
            <p:ph type="title" hasCustomPrompt="1"/>
          </p:nvPr>
        </p:nvSpPr>
        <p:spPr>
          <a:xfrm>
            <a:off x="719667" y="1589767"/>
            <a:ext cx="2717801" cy="453525"/>
          </a:xfrm>
          <a:prstGeom prst="rect">
            <a:avLst/>
          </a:prstGeom>
        </p:spPr>
        <p:txBody>
          <a:bodyPr lIns="34290" tIns="34290" rIns="34290" bIns="34290" anchor="t">
            <a:normAutofit fontScale="100000" lnSpcReduction="0"/>
          </a:bodyPr>
          <a:lstStyle>
            <a:lvl1pPr>
              <a:defRPr cap="all" sz="2000">
                <a:solidFill>
                  <a:srgbClr val="404040"/>
                </a:solidFill>
                <a:latin typeface="Lemon/Milk"/>
                <a:ea typeface="Lemon/Milk"/>
                <a:cs typeface="Lemon/Milk"/>
                <a:sym typeface="Lemon/Milk"/>
              </a:defRPr>
            </a:lvl1pPr>
          </a:lstStyle>
          <a:p>
            <a:pPr/>
            <a:r>
              <a:t>title example here</a:t>
            </a:r>
          </a:p>
        </p:txBody>
      </p:sp>
      <p:sp>
        <p:nvSpPr>
          <p:cNvPr id="204" name="Body Level One…"/>
          <p:cNvSpPr txBox="1"/>
          <p:nvPr>
            <p:ph type="body" sz="quarter" idx="1" hasCustomPrompt="1"/>
          </p:nvPr>
        </p:nvSpPr>
        <p:spPr>
          <a:xfrm>
            <a:off x="719667" y="3959838"/>
            <a:ext cx="2717801" cy="284795"/>
          </a:xfrm>
          <a:prstGeom prst="rect">
            <a:avLst/>
          </a:prstGeom>
        </p:spPr>
        <p:txBody>
          <a:bodyPr lIns="34290" tIns="34290" rIns="34290" bIns="34290">
            <a:normAutofit fontScale="100000" lnSpcReduction="0"/>
          </a:bodyPr>
          <a:lstStyle>
            <a:lvl1pPr marL="0" indent="0">
              <a:buSzTx/>
              <a:buFontTx/>
              <a:buNone/>
              <a:defRPr cap="all" sz="900">
                <a:solidFill>
                  <a:srgbClr val="404040"/>
                </a:solidFill>
                <a:latin typeface="Lato Black"/>
                <a:ea typeface="Lato Black"/>
                <a:cs typeface="Lato Black"/>
                <a:sym typeface="Lato Black"/>
              </a:defRPr>
            </a:lvl1pPr>
            <a:lvl2pPr marL="445758" indent="-102867">
              <a:buFontTx/>
              <a:defRPr cap="all" sz="900">
                <a:solidFill>
                  <a:srgbClr val="404040"/>
                </a:solidFill>
                <a:latin typeface="Lato Black"/>
                <a:ea typeface="Lato Black"/>
                <a:cs typeface="Lato Black"/>
                <a:sym typeface="Lato Black"/>
              </a:defRPr>
            </a:lvl2pPr>
            <a:lvl3pPr marL="795997" indent="-110215">
              <a:buFontTx/>
              <a:defRPr cap="all" sz="900">
                <a:solidFill>
                  <a:srgbClr val="404040"/>
                </a:solidFill>
                <a:latin typeface="Lato Black"/>
                <a:ea typeface="Lato Black"/>
                <a:cs typeface="Lato Black"/>
                <a:sym typeface="Lato Black"/>
              </a:defRPr>
            </a:lvl3pPr>
            <a:lvl4pPr marL="1157258" indent="-128584">
              <a:buFontTx/>
              <a:defRPr cap="all" sz="900">
                <a:solidFill>
                  <a:srgbClr val="404040"/>
                </a:solidFill>
                <a:latin typeface="Lato Black"/>
                <a:ea typeface="Lato Black"/>
                <a:cs typeface="Lato Black"/>
                <a:sym typeface="Lato Black"/>
              </a:defRPr>
            </a:lvl4pPr>
            <a:lvl5pPr marL="1500150" indent="-128584">
              <a:buFontTx/>
              <a:defRPr cap="all" sz="900">
                <a:solidFill>
                  <a:srgbClr val="404040"/>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205" name="Text Placeholder 5"/>
          <p:cNvSpPr/>
          <p:nvPr>
            <p:ph type="body" sz="quarter" idx="21" hasCustomPrompt="1"/>
          </p:nvPr>
        </p:nvSpPr>
        <p:spPr>
          <a:xfrm>
            <a:off x="719667" y="4366235"/>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206" name="Text Placeholder 5"/>
          <p:cNvSpPr/>
          <p:nvPr>
            <p:ph type="body" sz="quarter" idx="22" hasCustomPrompt="1"/>
          </p:nvPr>
        </p:nvSpPr>
        <p:spPr>
          <a:xfrm>
            <a:off x="719667" y="2164901"/>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20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with text left 2">
    <p:spTree>
      <p:nvGrpSpPr>
        <p:cNvPr id="1" name=""/>
        <p:cNvGrpSpPr/>
        <p:nvPr/>
      </p:nvGrpSpPr>
      <p:grpSpPr>
        <a:xfrm>
          <a:off x="0" y="0"/>
          <a:ext cx="0" cy="0"/>
          <a:chOff x="0" y="0"/>
          <a:chExt cx="0" cy="0"/>
        </a:xfrm>
      </p:grpSpPr>
      <p:sp>
        <p:nvSpPr>
          <p:cNvPr id="214" name="title example here"/>
          <p:cNvSpPr txBox="1"/>
          <p:nvPr>
            <p:ph type="title" hasCustomPrompt="1"/>
          </p:nvPr>
        </p:nvSpPr>
        <p:spPr>
          <a:xfrm>
            <a:off x="719667" y="903106"/>
            <a:ext cx="2717801" cy="2009424"/>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215" name="Body Level One…"/>
          <p:cNvSpPr txBox="1"/>
          <p:nvPr>
            <p:ph type="body" sz="quarter" idx="1" hasCustomPrompt="1"/>
          </p:nvPr>
        </p:nvSpPr>
        <p:spPr>
          <a:xfrm>
            <a:off x="719667" y="3000270"/>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vl2pPr marL="445758" indent="-102867">
              <a:lnSpc>
                <a:spcPct val="120000"/>
              </a:lnSpc>
              <a:buFontTx/>
              <a:defRPr sz="900">
                <a:solidFill>
                  <a:srgbClr val="808080"/>
                </a:solidFill>
                <a:latin typeface="Lato Regular"/>
                <a:ea typeface="Lato Regular"/>
                <a:cs typeface="Lato Regular"/>
                <a:sym typeface="Lato Regular"/>
              </a:defRPr>
            </a:lvl2pPr>
            <a:lvl3pPr marL="795997" indent="-110215">
              <a:lnSpc>
                <a:spcPct val="120000"/>
              </a:lnSpc>
              <a:buFontTx/>
              <a:defRPr sz="900">
                <a:solidFill>
                  <a:srgbClr val="808080"/>
                </a:solidFill>
                <a:latin typeface="Lato Regular"/>
                <a:ea typeface="Lato Regular"/>
                <a:cs typeface="Lato Regular"/>
                <a:sym typeface="Lato Regular"/>
              </a:defRPr>
            </a:lvl3pPr>
            <a:lvl4pPr marL="1157258" indent="-128584">
              <a:lnSpc>
                <a:spcPct val="120000"/>
              </a:lnSpc>
              <a:buFontTx/>
              <a:defRPr sz="900">
                <a:solidFill>
                  <a:srgbClr val="808080"/>
                </a:solidFill>
                <a:latin typeface="Lato Regular"/>
                <a:ea typeface="Lato Regular"/>
                <a:cs typeface="Lato Regular"/>
                <a:sym typeface="Lato Regular"/>
              </a:defRPr>
            </a:lvl4pPr>
            <a:lvl5pPr marL="1500150" indent="-128584">
              <a:lnSpc>
                <a:spcPct val="120000"/>
              </a:lnSpc>
              <a:buFontTx/>
              <a:defRPr sz="900">
                <a:solidFill>
                  <a:srgbClr val="808080"/>
                </a:solidFill>
                <a:latin typeface="Lato Regular"/>
                <a:ea typeface="Lato Regular"/>
                <a:cs typeface="Lato Regular"/>
                <a:sym typeface="Lato Regular"/>
              </a:defRPr>
            </a:lvl5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a:p>
            <a:pPr lvl="1"/>
            <a:r>
              <a:t/>
            </a:r>
          </a:p>
          <a:p>
            <a:pPr lvl="2"/>
            <a:r>
              <a:t/>
            </a:r>
          </a:p>
          <a:p>
            <a:pPr lvl="3"/>
            <a:r>
              <a:t/>
            </a:r>
          </a:p>
          <a:p>
            <a:pPr lvl="4"/>
            <a:r>
              <a:t/>
            </a:r>
          </a:p>
        </p:txBody>
      </p:sp>
      <p:sp>
        <p:nvSpPr>
          <p:cNvPr id="216" name="Straight Connector 3"/>
          <p:cNvSpPr/>
          <p:nvPr/>
        </p:nvSpPr>
        <p:spPr>
          <a:xfrm>
            <a:off x="711201" y="2935074"/>
            <a:ext cx="2717801" cy="1"/>
          </a:xfrm>
          <a:prstGeom prst="line">
            <a:avLst/>
          </a:prstGeom>
          <a:ln>
            <a:solidFill>
              <a:srgbClr val="BFBFBF"/>
            </a:solidFill>
          </a:ln>
        </p:spPr>
        <p:txBody>
          <a:bodyPr lIns="45719" rIns="45719"/>
          <a:lstStyle/>
          <a:p>
            <a:pPr/>
          </a:p>
        </p:txBody>
      </p:sp>
      <p:sp>
        <p:nvSpPr>
          <p:cNvPr id="21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age right">
    <p:spTree>
      <p:nvGrpSpPr>
        <p:cNvPr id="1" name=""/>
        <p:cNvGrpSpPr/>
        <p:nvPr/>
      </p:nvGrpSpPr>
      <p:grpSpPr>
        <a:xfrm>
          <a:off x="0" y="0"/>
          <a:ext cx="0" cy="0"/>
          <a:chOff x="0" y="0"/>
          <a:chExt cx="0" cy="0"/>
        </a:xfrm>
      </p:grpSpPr>
      <p:sp>
        <p:nvSpPr>
          <p:cNvPr id="224" name="Picture Placeholder 2"/>
          <p:cNvSpPr/>
          <p:nvPr>
            <p:ph type="pic" idx="21"/>
          </p:nvPr>
        </p:nvSpPr>
        <p:spPr>
          <a:xfrm>
            <a:off x="4563533" y="0"/>
            <a:ext cx="4580467" cy="6858000"/>
          </a:xfrm>
          <a:prstGeom prst="rect">
            <a:avLst/>
          </a:prstGeom>
        </p:spPr>
        <p:txBody>
          <a:bodyPr lIns="91439" rIns="91439"/>
          <a:lstStyle/>
          <a:p>
            <a:pPr/>
          </a:p>
        </p:txBody>
      </p:sp>
      <p:sp>
        <p:nvSpPr>
          <p:cNvPr id="225" name="title example here"/>
          <p:cNvSpPr txBox="1"/>
          <p:nvPr>
            <p:ph type="title" hasCustomPrompt="1"/>
          </p:nvPr>
        </p:nvSpPr>
        <p:spPr>
          <a:xfrm>
            <a:off x="643469" y="1140196"/>
            <a:ext cx="2455336" cy="1851377"/>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22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age left">
    <p:spTree>
      <p:nvGrpSpPr>
        <p:cNvPr id="1" name=""/>
        <p:cNvGrpSpPr/>
        <p:nvPr/>
      </p:nvGrpSpPr>
      <p:grpSpPr>
        <a:xfrm>
          <a:off x="0" y="0"/>
          <a:ext cx="0" cy="0"/>
          <a:chOff x="0" y="0"/>
          <a:chExt cx="0" cy="0"/>
        </a:xfrm>
      </p:grpSpPr>
      <p:sp>
        <p:nvSpPr>
          <p:cNvPr id="233" name="Picture Placeholder 2"/>
          <p:cNvSpPr/>
          <p:nvPr>
            <p:ph type="pic" idx="21"/>
          </p:nvPr>
        </p:nvSpPr>
        <p:spPr>
          <a:xfrm>
            <a:off x="0" y="0"/>
            <a:ext cx="4580467" cy="6858000"/>
          </a:xfrm>
          <a:prstGeom prst="rect">
            <a:avLst/>
          </a:prstGeom>
        </p:spPr>
        <p:txBody>
          <a:bodyPr lIns="91439" rIns="91439"/>
          <a:lstStyle/>
          <a:p>
            <a:pPr/>
          </a:p>
        </p:txBody>
      </p:sp>
      <p:sp>
        <p:nvSpPr>
          <p:cNvPr id="234" name="title example here"/>
          <p:cNvSpPr txBox="1"/>
          <p:nvPr>
            <p:ph type="title" hasCustomPrompt="1"/>
          </p:nvPr>
        </p:nvSpPr>
        <p:spPr>
          <a:xfrm>
            <a:off x="6341536" y="1354685"/>
            <a:ext cx="2455335" cy="1851377"/>
          </a:xfrm>
          <a:prstGeom prst="rect">
            <a:avLst/>
          </a:prstGeom>
        </p:spPr>
        <p:txBody>
          <a:bodyPr lIns="34290" tIns="34290" rIns="34290" bIns="34290" anchor="t">
            <a:normAutofit fontScale="100000" lnSpcReduction="0"/>
          </a:bodyPr>
          <a:lstStyle>
            <a:lvl1pPr algn="r">
              <a:defRPr cap="all" sz="3300">
                <a:solidFill>
                  <a:srgbClr val="404040"/>
                </a:solidFill>
                <a:latin typeface="Lemon/Milk"/>
                <a:ea typeface="Lemon/Milk"/>
                <a:cs typeface="Lemon/Milk"/>
                <a:sym typeface="Lemon/Milk"/>
              </a:defRPr>
            </a:lvl1pPr>
          </a:lstStyle>
          <a:p>
            <a:pPr/>
            <a:r>
              <a:t>title example here</a:t>
            </a:r>
          </a:p>
        </p:txBody>
      </p:sp>
      <p:sp>
        <p:nvSpPr>
          <p:cNvPr id="23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Image right">
    <p:spTree>
      <p:nvGrpSpPr>
        <p:cNvPr id="1" name=""/>
        <p:cNvGrpSpPr/>
        <p:nvPr/>
      </p:nvGrpSpPr>
      <p:grpSpPr>
        <a:xfrm>
          <a:off x="0" y="0"/>
          <a:ext cx="0" cy="0"/>
          <a:chOff x="0" y="0"/>
          <a:chExt cx="0" cy="0"/>
        </a:xfrm>
      </p:grpSpPr>
      <p:sp>
        <p:nvSpPr>
          <p:cNvPr id="242" name="Picture Placeholder 2"/>
          <p:cNvSpPr/>
          <p:nvPr>
            <p:ph type="pic" idx="21"/>
          </p:nvPr>
        </p:nvSpPr>
        <p:spPr>
          <a:xfrm>
            <a:off x="4563533" y="0"/>
            <a:ext cx="4580467" cy="6858000"/>
          </a:xfrm>
          <a:prstGeom prst="rect">
            <a:avLst/>
          </a:prstGeom>
        </p:spPr>
        <p:txBody>
          <a:bodyPr lIns="91439" rIns="91439"/>
          <a:lstStyle/>
          <a:p>
            <a:pPr/>
          </a:p>
        </p:txBody>
      </p:sp>
      <p:sp>
        <p:nvSpPr>
          <p:cNvPr id="243" name="title example here"/>
          <p:cNvSpPr txBox="1"/>
          <p:nvPr>
            <p:ph type="title" hasCustomPrompt="1"/>
          </p:nvPr>
        </p:nvSpPr>
        <p:spPr>
          <a:xfrm>
            <a:off x="685801" y="1510739"/>
            <a:ext cx="2717801" cy="1887241"/>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244" name="Body Level One…"/>
          <p:cNvSpPr txBox="1"/>
          <p:nvPr>
            <p:ph type="body" sz="quarter" idx="1" hasCustomPrompt="1"/>
          </p:nvPr>
        </p:nvSpPr>
        <p:spPr>
          <a:xfrm>
            <a:off x="685800" y="3542148"/>
            <a:ext cx="2717800"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245" name="Text Placeholder 5"/>
          <p:cNvSpPr/>
          <p:nvPr>
            <p:ph type="body" sz="quarter" idx="22" hasCustomPrompt="1"/>
          </p:nvPr>
        </p:nvSpPr>
        <p:spPr>
          <a:xfrm>
            <a:off x="685800" y="3937256"/>
            <a:ext cx="2717800"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246" name="Straight Connector 6"/>
          <p:cNvSpPr/>
          <p:nvPr/>
        </p:nvSpPr>
        <p:spPr>
          <a:xfrm>
            <a:off x="685800" y="3488242"/>
            <a:ext cx="2717800" cy="1"/>
          </a:xfrm>
          <a:prstGeom prst="line">
            <a:avLst/>
          </a:prstGeom>
          <a:ln>
            <a:solidFill>
              <a:srgbClr val="BFBFBF"/>
            </a:solidFill>
          </a:ln>
        </p:spPr>
        <p:txBody>
          <a:bodyPr lIns="45719" rIns="45719"/>
          <a:lstStyle/>
          <a:p>
            <a:pPr/>
          </a:p>
        </p:txBody>
      </p:sp>
      <p:sp>
        <p:nvSpPr>
          <p:cNvPr id="24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Image left">
    <p:spTree>
      <p:nvGrpSpPr>
        <p:cNvPr id="1" name=""/>
        <p:cNvGrpSpPr/>
        <p:nvPr/>
      </p:nvGrpSpPr>
      <p:grpSpPr>
        <a:xfrm>
          <a:off x="0" y="0"/>
          <a:ext cx="0" cy="0"/>
          <a:chOff x="0" y="0"/>
          <a:chExt cx="0" cy="0"/>
        </a:xfrm>
      </p:grpSpPr>
      <p:sp>
        <p:nvSpPr>
          <p:cNvPr id="254" name="Picture Placeholder 2"/>
          <p:cNvSpPr/>
          <p:nvPr>
            <p:ph type="pic" idx="21"/>
          </p:nvPr>
        </p:nvSpPr>
        <p:spPr>
          <a:xfrm>
            <a:off x="0" y="0"/>
            <a:ext cx="4580467" cy="6858000"/>
          </a:xfrm>
          <a:prstGeom prst="rect">
            <a:avLst/>
          </a:prstGeom>
        </p:spPr>
        <p:txBody>
          <a:bodyPr lIns="91439" rIns="91439"/>
          <a:lstStyle/>
          <a:p>
            <a:pPr/>
          </a:p>
        </p:txBody>
      </p:sp>
      <p:sp>
        <p:nvSpPr>
          <p:cNvPr id="255" name="title example here"/>
          <p:cNvSpPr txBox="1"/>
          <p:nvPr>
            <p:ph type="title" hasCustomPrompt="1"/>
          </p:nvPr>
        </p:nvSpPr>
        <p:spPr>
          <a:xfrm>
            <a:off x="5579533" y="1589764"/>
            <a:ext cx="2717801" cy="1887242"/>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256" name="Body Level One…"/>
          <p:cNvSpPr txBox="1"/>
          <p:nvPr>
            <p:ph type="body" sz="quarter" idx="1" hasCustomPrompt="1"/>
          </p:nvPr>
        </p:nvSpPr>
        <p:spPr>
          <a:xfrm>
            <a:off x="5579533" y="3542148"/>
            <a:ext cx="2717801"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257" name="Text Placeholder 5"/>
          <p:cNvSpPr/>
          <p:nvPr>
            <p:ph type="body" sz="quarter" idx="22" hasCustomPrompt="1"/>
          </p:nvPr>
        </p:nvSpPr>
        <p:spPr>
          <a:xfrm>
            <a:off x="5579533" y="3937256"/>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258" name="Straight Connector 6"/>
          <p:cNvSpPr/>
          <p:nvPr/>
        </p:nvSpPr>
        <p:spPr>
          <a:xfrm>
            <a:off x="5596466" y="3476954"/>
            <a:ext cx="2717801" cy="1"/>
          </a:xfrm>
          <a:prstGeom prst="line">
            <a:avLst/>
          </a:prstGeom>
          <a:ln>
            <a:solidFill>
              <a:srgbClr val="BFBFBF"/>
            </a:solidFill>
          </a:ln>
        </p:spPr>
        <p:txBody>
          <a:bodyPr lIns="45719" rIns="45719"/>
          <a:lstStyle/>
          <a:p>
            <a:pPr/>
          </a:p>
        </p:txBody>
      </p:sp>
      <p:sp>
        <p:nvSpPr>
          <p:cNvPr id="25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Wave image + left text 1">
    <p:spTree>
      <p:nvGrpSpPr>
        <p:cNvPr id="1" name=""/>
        <p:cNvGrpSpPr/>
        <p:nvPr/>
      </p:nvGrpSpPr>
      <p:grpSpPr>
        <a:xfrm>
          <a:off x="0" y="0"/>
          <a:ext cx="0" cy="0"/>
          <a:chOff x="0" y="0"/>
          <a:chExt cx="0" cy="0"/>
        </a:xfrm>
      </p:grpSpPr>
      <p:sp>
        <p:nvSpPr>
          <p:cNvPr id="266" name="Picture Placeholder 2"/>
          <p:cNvSpPr/>
          <p:nvPr>
            <p:ph type="pic" idx="21"/>
          </p:nvPr>
        </p:nvSpPr>
        <p:spPr>
          <a:xfrm>
            <a:off x="2901479" y="0"/>
            <a:ext cx="6242525" cy="6858001"/>
          </a:xfrm>
          <a:prstGeom prst="rect">
            <a:avLst/>
          </a:prstGeom>
        </p:spPr>
        <p:txBody>
          <a:bodyPr lIns="91439" rIns="91439"/>
          <a:lstStyle/>
          <a:p>
            <a:pPr/>
          </a:p>
        </p:txBody>
      </p:sp>
      <p:sp>
        <p:nvSpPr>
          <p:cNvPr id="267" name="title example here"/>
          <p:cNvSpPr txBox="1"/>
          <p:nvPr>
            <p:ph type="title" hasCustomPrompt="1"/>
          </p:nvPr>
        </p:nvSpPr>
        <p:spPr>
          <a:xfrm>
            <a:off x="685801" y="1589764"/>
            <a:ext cx="2717801" cy="1887242"/>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268" name="Body Level One…"/>
          <p:cNvSpPr txBox="1"/>
          <p:nvPr>
            <p:ph type="body" sz="quarter" idx="1" hasCustomPrompt="1"/>
          </p:nvPr>
        </p:nvSpPr>
        <p:spPr>
          <a:xfrm>
            <a:off x="685800" y="3542148"/>
            <a:ext cx="2717800"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269" name="Text Placeholder 5"/>
          <p:cNvSpPr/>
          <p:nvPr>
            <p:ph type="body" sz="quarter" idx="22" hasCustomPrompt="1"/>
          </p:nvPr>
        </p:nvSpPr>
        <p:spPr>
          <a:xfrm>
            <a:off x="685800" y="3937256"/>
            <a:ext cx="2717800"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270" name="Straight Connector 8"/>
          <p:cNvSpPr/>
          <p:nvPr/>
        </p:nvSpPr>
        <p:spPr>
          <a:xfrm>
            <a:off x="677333" y="3476954"/>
            <a:ext cx="2717801" cy="1"/>
          </a:xfrm>
          <a:prstGeom prst="line">
            <a:avLst/>
          </a:prstGeom>
          <a:ln>
            <a:solidFill>
              <a:srgbClr val="BFBFBF"/>
            </a:solidFill>
          </a:ln>
        </p:spPr>
        <p:txBody>
          <a:bodyPr lIns="45719" rIns="45719"/>
          <a:lstStyle/>
          <a:p>
            <a:pPr/>
          </a:p>
        </p:txBody>
      </p:sp>
      <p:sp>
        <p:nvSpPr>
          <p:cNvPr id="27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Wave image right">
    <p:spTree>
      <p:nvGrpSpPr>
        <p:cNvPr id="1" name=""/>
        <p:cNvGrpSpPr/>
        <p:nvPr/>
      </p:nvGrpSpPr>
      <p:grpSpPr>
        <a:xfrm>
          <a:off x="0" y="0"/>
          <a:ext cx="0" cy="0"/>
          <a:chOff x="0" y="0"/>
          <a:chExt cx="0" cy="0"/>
        </a:xfrm>
      </p:grpSpPr>
      <p:sp>
        <p:nvSpPr>
          <p:cNvPr id="278" name="Picture Placeholder 2"/>
          <p:cNvSpPr/>
          <p:nvPr>
            <p:ph type="pic" idx="21"/>
          </p:nvPr>
        </p:nvSpPr>
        <p:spPr>
          <a:xfrm>
            <a:off x="3190243" y="0"/>
            <a:ext cx="5953760" cy="6858001"/>
          </a:xfrm>
          <a:prstGeom prst="rect">
            <a:avLst/>
          </a:prstGeom>
        </p:spPr>
        <p:txBody>
          <a:bodyPr lIns="91439" rIns="91439"/>
          <a:lstStyle/>
          <a:p>
            <a:pPr/>
          </a:p>
        </p:txBody>
      </p:sp>
      <p:sp>
        <p:nvSpPr>
          <p:cNvPr id="27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Wave image left">
    <p:spTree>
      <p:nvGrpSpPr>
        <p:cNvPr id="1" name=""/>
        <p:cNvGrpSpPr/>
        <p:nvPr/>
      </p:nvGrpSpPr>
      <p:grpSpPr>
        <a:xfrm>
          <a:off x="0" y="0"/>
          <a:ext cx="0" cy="0"/>
          <a:chOff x="0" y="0"/>
          <a:chExt cx="0" cy="0"/>
        </a:xfrm>
      </p:grpSpPr>
      <p:sp>
        <p:nvSpPr>
          <p:cNvPr id="286" name="Picture Placeholder 2"/>
          <p:cNvSpPr/>
          <p:nvPr>
            <p:ph type="pic" idx="21"/>
          </p:nvPr>
        </p:nvSpPr>
        <p:spPr>
          <a:xfrm>
            <a:off x="2" y="0"/>
            <a:ext cx="5660437" cy="6883662"/>
          </a:xfrm>
          <a:prstGeom prst="rect">
            <a:avLst/>
          </a:prstGeom>
        </p:spPr>
        <p:txBody>
          <a:bodyPr lIns="91439" rIns="91439"/>
          <a:lstStyle/>
          <a:p>
            <a:pPr/>
          </a:p>
        </p:txBody>
      </p:sp>
      <p:sp>
        <p:nvSpPr>
          <p:cNvPr id="28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Wave image right + title">
    <p:spTree>
      <p:nvGrpSpPr>
        <p:cNvPr id="1" name=""/>
        <p:cNvGrpSpPr/>
        <p:nvPr/>
      </p:nvGrpSpPr>
      <p:grpSpPr>
        <a:xfrm>
          <a:off x="0" y="0"/>
          <a:ext cx="0" cy="0"/>
          <a:chOff x="0" y="0"/>
          <a:chExt cx="0" cy="0"/>
        </a:xfrm>
      </p:grpSpPr>
      <p:sp>
        <p:nvSpPr>
          <p:cNvPr id="294" name="Picture Placeholder 2"/>
          <p:cNvSpPr/>
          <p:nvPr>
            <p:ph type="pic" idx="21"/>
          </p:nvPr>
        </p:nvSpPr>
        <p:spPr>
          <a:xfrm>
            <a:off x="3190243" y="0"/>
            <a:ext cx="5953760" cy="6858001"/>
          </a:xfrm>
          <a:prstGeom prst="rect">
            <a:avLst/>
          </a:prstGeom>
        </p:spPr>
        <p:txBody>
          <a:bodyPr lIns="91439" rIns="91439"/>
          <a:lstStyle/>
          <a:p>
            <a:pPr/>
          </a:p>
        </p:txBody>
      </p:sp>
      <p:sp>
        <p:nvSpPr>
          <p:cNvPr id="295" name="title example here"/>
          <p:cNvSpPr txBox="1"/>
          <p:nvPr>
            <p:ph type="title" hasCustomPrompt="1"/>
          </p:nvPr>
        </p:nvSpPr>
        <p:spPr>
          <a:xfrm>
            <a:off x="685801" y="1048835"/>
            <a:ext cx="2717801" cy="1887242"/>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29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enter + Clear BG">
    <p:spTree>
      <p:nvGrpSpPr>
        <p:cNvPr id="1" name=""/>
        <p:cNvGrpSpPr/>
        <p:nvPr/>
      </p:nvGrpSpPr>
      <p:grpSpPr>
        <a:xfrm>
          <a:off x="0" y="0"/>
          <a:ext cx="0" cy="0"/>
          <a:chOff x="0" y="0"/>
          <a:chExt cx="0" cy="0"/>
        </a:xfrm>
      </p:grpSpPr>
      <p:sp>
        <p:nvSpPr>
          <p:cNvPr id="31" name="title example here"/>
          <p:cNvSpPr txBox="1"/>
          <p:nvPr>
            <p:ph type="title" hasCustomPrompt="1"/>
          </p:nvPr>
        </p:nvSpPr>
        <p:spPr>
          <a:xfrm>
            <a:off x="685801" y="517294"/>
            <a:ext cx="7840135" cy="679313"/>
          </a:xfrm>
          <a:prstGeom prst="rect">
            <a:avLst/>
          </a:prstGeom>
        </p:spPr>
        <p:txBody>
          <a:bodyPr lIns="34290" tIns="34290" rIns="34290" bIns="34290" anchor="t">
            <a:normAutofit fontScale="100000" lnSpcReduction="0"/>
          </a:bodyPr>
          <a:lstStyle>
            <a:lvl1pPr algn="ctr">
              <a:defRPr cap="all" sz="3300">
                <a:solidFill>
                  <a:srgbClr val="404040"/>
                </a:solidFill>
                <a:latin typeface="Lemon/Milk"/>
                <a:ea typeface="Lemon/Milk"/>
                <a:cs typeface="Lemon/Milk"/>
                <a:sym typeface="Lemon/Milk"/>
              </a:defRPr>
            </a:lvl1pPr>
          </a:lstStyle>
          <a:p>
            <a:pPr/>
            <a:r>
              <a:t>title example here</a:t>
            </a:r>
          </a:p>
        </p:txBody>
      </p:sp>
      <p:sp>
        <p:nvSpPr>
          <p:cNvPr id="32" name="Body Level One…"/>
          <p:cNvSpPr txBox="1"/>
          <p:nvPr>
            <p:ph type="body" sz="quarter" idx="1" hasCustomPrompt="1"/>
          </p:nvPr>
        </p:nvSpPr>
        <p:spPr>
          <a:xfrm>
            <a:off x="3547535" y="1306921"/>
            <a:ext cx="2048934" cy="284795"/>
          </a:xfrm>
          <a:prstGeom prst="rect">
            <a:avLst/>
          </a:prstGeom>
        </p:spPr>
        <p:txBody>
          <a:bodyPr lIns="34290" tIns="34290" rIns="34290" bIns="34290">
            <a:normAutofit fontScale="100000" lnSpcReduction="0"/>
          </a:bodyPr>
          <a:lstStyle>
            <a:lvl1pPr marL="0" indent="0" algn="ctr">
              <a:buSzTx/>
              <a:buFontTx/>
              <a:buNone/>
              <a:defRPr cap="all" sz="1200">
                <a:solidFill>
                  <a:srgbClr val="000000">
                    <a:alpha val="50000"/>
                  </a:srgbClr>
                </a:solidFill>
                <a:latin typeface="Lato Light"/>
                <a:ea typeface="Lato Light"/>
                <a:cs typeface="Lato Light"/>
                <a:sym typeface="Lato Light"/>
              </a:defRPr>
            </a:lvl1pPr>
            <a:lvl2pPr marL="480047" indent="-137156" algn="ctr">
              <a:buFontTx/>
              <a:defRPr cap="all" sz="1200">
                <a:solidFill>
                  <a:srgbClr val="000000">
                    <a:alpha val="50000"/>
                  </a:srgbClr>
                </a:solidFill>
                <a:latin typeface="Lato Light"/>
                <a:ea typeface="Lato Light"/>
                <a:cs typeface="Lato Light"/>
                <a:sym typeface="Lato Light"/>
              </a:defRPr>
            </a:lvl2pPr>
            <a:lvl3pPr marL="832735" indent="-146953" algn="ctr">
              <a:buFontTx/>
              <a:defRPr cap="all" sz="1200">
                <a:solidFill>
                  <a:srgbClr val="000000">
                    <a:alpha val="50000"/>
                  </a:srgbClr>
                </a:solidFill>
                <a:latin typeface="Lato Light"/>
                <a:ea typeface="Lato Light"/>
                <a:cs typeface="Lato Light"/>
                <a:sym typeface="Lato Light"/>
              </a:defRPr>
            </a:lvl3pPr>
            <a:lvl4pPr marL="1200119" indent="-171446" algn="ctr">
              <a:buFontTx/>
              <a:defRPr cap="all" sz="1200">
                <a:solidFill>
                  <a:srgbClr val="000000">
                    <a:alpha val="50000"/>
                  </a:srgbClr>
                </a:solidFill>
                <a:latin typeface="Lato Light"/>
                <a:ea typeface="Lato Light"/>
                <a:cs typeface="Lato Light"/>
                <a:sym typeface="Lato Light"/>
              </a:defRPr>
            </a:lvl4pPr>
            <a:lvl5pPr marL="1543012" indent="-171446" algn="ctr">
              <a:buFontTx/>
              <a:defRPr cap="all" sz="1200">
                <a:solidFill>
                  <a:srgbClr val="000000">
                    <a:alpha val="50000"/>
                  </a:srgbClr>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33" name="Straight Connector 7"/>
          <p:cNvSpPr/>
          <p:nvPr/>
        </p:nvSpPr>
        <p:spPr>
          <a:xfrm>
            <a:off x="3530600" y="1241761"/>
            <a:ext cx="2074334" cy="1"/>
          </a:xfrm>
          <a:prstGeom prst="line">
            <a:avLst/>
          </a:prstGeom>
          <a:ln>
            <a:solidFill>
              <a:srgbClr val="BFBFBF"/>
            </a:solidFill>
          </a:ln>
        </p:spPr>
        <p:txBody>
          <a:bodyPr lIns="45719" rIns="45719"/>
          <a:lstStyle/>
          <a:p>
            <a:pPr/>
          </a:p>
        </p:txBody>
      </p:sp>
      <p:sp>
        <p:nvSpPr>
          <p:cNvPr id="3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Wave image left + title">
    <p:spTree>
      <p:nvGrpSpPr>
        <p:cNvPr id="1" name=""/>
        <p:cNvGrpSpPr/>
        <p:nvPr/>
      </p:nvGrpSpPr>
      <p:grpSpPr>
        <a:xfrm>
          <a:off x="0" y="0"/>
          <a:ext cx="0" cy="0"/>
          <a:chOff x="0" y="0"/>
          <a:chExt cx="0" cy="0"/>
        </a:xfrm>
      </p:grpSpPr>
      <p:sp>
        <p:nvSpPr>
          <p:cNvPr id="303" name="Picture Placeholder 2"/>
          <p:cNvSpPr/>
          <p:nvPr>
            <p:ph type="pic" idx="21"/>
          </p:nvPr>
        </p:nvSpPr>
        <p:spPr>
          <a:xfrm>
            <a:off x="1" y="0"/>
            <a:ext cx="5660437" cy="6883662"/>
          </a:xfrm>
          <a:prstGeom prst="rect">
            <a:avLst/>
          </a:prstGeom>
        </p:spPr>
        <p:txBody>
          <a:bodyPr lIns="91439" rIns="91439"/>
          <a:lstStyle/>
          <a:p>
            <a:pPr/>
          </a:p>
        </p:txBody>
      </p:sp>
      <p:sp>
        <p:nvSpPr>
          <p:cNvPr id="304" name="title example here"/>
          <p:cNvSpPr txBox="1"/>
          <p:nvPr>
            <p:ph type="title" hasCustomPrompt="1"/>
          </p:nvPr>
        </p:nvSpPr>
        <p:spPr>
          <a:xfrm>
            <a:off x="5579533" y="1179184"/>
            <a:ext cx="2717801" cy="1887241"/>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30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Wave image + left text 2">
    <p:spTree>
      <p:nvGrpSpPr>
        <p:cNvPr id="1" name=""/>
        <p:cNvGrpSpPr/>
        <p:nvPr/>
      </p:nvGrpSpPr>
      <p:grpSpPr>
        <a:xfrm>
          <a:off x="0" y="0"/>
          <a:ext cx="0" cy="0"/>
          <a:chOff x="0" y="0"/>
          <a:chExt cx="0" cy="0"/>
        </a:xfrm>
      </p:grpSpPr>
      <p:sp>
        <p:nvSpPr>
          <p:cNvPr id="312" name="Picture Placeholder 2"/>
          <p:cNvSpPr/>
          <p:nvPr>
            <p:ph type="pic" idx="21"/>
          </p:nvPr>
        </p:nvSpPr>
        <p:spPr>
          <a:xfrm>
            <a:off x="1649184" y="0"/>
            <a:ext cx="7494817" cy="6944799"/>
          </a:xfrm>
          <a:prstGeom prst="rect">
            <a:avLst/>
          </a:prstGeom>
        </p:spPr>
        <p:txBody>
          <a:bodyPr lIns="91439" rIns="91439"/>
          <a:lstStyle/>
          <a:p>
            <a:pPr/>
          </a:p>
        </p:txBody>
      </p:sp>
      <p:sp>
        <p:nvSpPr>
          <p:cNvPr id="313" name="title example here"/>
          <p:cNvSpPr txBox="1"/>
          <p:nvPr>
            <p:ph type="title" hasCustomPrompt="1"/>
          </p:nvPr>
        </p:nvSpPr>
        <p:spPr>
          <a:xfrm>
            <a:off x="685801" y="1510739"/>
            <a:ext cx="2717801" cy="1887241"/>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314" name="Body Level One…"/>
          <p:cNvSpPr txBox="1"/>
          <p:nvPr>
            <p:ph type="body" sz="quarter" idx="1" hasCustomPrompt="1"/>
          </p:nvPr>
        </p:nvSpPr>
        <p:spPr>
          <a:xfrm>
            <a:off x="685800" y="3542148"/>
            <a:ext cx="2717800"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315" name="Text Placeholder 5"/>
          <p:cNvSpPr/>
          <p:nvPr>
            <p:ph type="body" sz="quarter" idx="22" hasCustomPrompt="1"/>
          </p:nvPr>
        </p:nvSpPr>
        <p:spPr>
          <a:xfrm>
            <a:off x="685800" y="3937256"/>
            <a:ext cx="2717800"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316" name="Straight Connector 5"/>
          <p:cNvSpPr/>
          <p:nvPr/>
        </p:nvSpPr>
        <p:spPr>
          <a:xfrm>
            <a:off x="685800" y="3476954"/>
            <a:ext cx="2717800" cy="1"/>
          </a:xfrm>
          <a:prstGeom prst="line">
            <a:avLst/>
          </a:prstGeom>
          <a:ln>
            <a:solidFill>
              <a:srgbClr val="BFBFBF"/>
            </a:solidFill>
          </a:ln>
        </p:spPr>
        <p:txBody>
          <a:bodyPr lIns="45719" rIns="45719"/>
          <a:lstStyle/>
          <a:p>
            <a:pPr/>
          </a:p>
        </p:txBody>
      </p:sp>
      <p:sp>
        <p:nvSpPr>
          <p:cNvPr id="31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Wave image + right text 1">
    <p:spTree>
      <p:nvGrpSpPr>
        <p:cNvPr id="1" name=""/>
        <p:cNvGrpSpPr/>
        <p:nvPr/>
      </p:nvGrpSpPr>
      <p:grpSpPr>
        <a:xfrm>
          <a:off x="0" y="0"/>
          <a:ext cx="0" cy="0"/>
          <a:chOff x="0" y="0"/>
          <a:chExt cx="0" cy="0"/>
        </a:xfrm>
      </p:grpSpPr>
      <p:sp>
        <p:nvSpPr>
          <p:cNvPr id="324" name="Picture Placeholder 2"/>
          <p:cNvSpPr/>
          <p:nvPr>
            <p:ph type="pic" idx="21"/>
          </p:nvPr>
        </p:nvSpPr>
        <p:spPr>
          <a:xfrm>
            <a:off x="1" y="-25661"/>
            <a:ext cx="5660437" cy="6883662"/>
          </a:xfrm>
          <a:prstGeom prst="rect">
            <a:avLst/>
          </a:prstGeom>
        </p:spPr>
        <p:txBody>
          <a:bodyPr lIns="91439" rIns="91439"/>
          <a:lstStyle/>
          <a:p>
            <a:pPr/>
          </a:p>
        </p:txBody>
      </p:sp>
      <p:sp>
        <p:nvSpPr>
          <p:cNvPr id="325" name="title example here"/>
          <p:cNvSpPr txBox="1"/>
          <p:nvPr>
            <p:ph type="title" hasCustomPrompt="1"/>
          </p:nvPr>
        </p:nvSpPr>
        <p:spPr>
          <a:xfrm>
            <a:off x="5579533" y="1510739"/>
            <a:ext cx="2717801" cy="1887241"/>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326" name="Body Level One…"/>
          <p:cNvSpPr txBox="1"/>
          <p:nvPr>
            <p:ph type="body" sz="quarter" idx="1" hasCustomPrompt="1"/>
          </p:nvPr>
        </p:nvSpPr>
        <p:spPr>
          <a:xfrm>
            <a:off x="5579533" y="3542148"/>
            <a:ext cx="2717801"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327" name="Text Placeholder 5"/>
          <p:cNvSpPr/>
          <p:nvPr>
            <p:ph type="body" sz="quarter" idx="22" hasCustomPrompt="1"/>
          </p:nvPr>
        </p:nvSpPr>
        <p:spPr>
          <a:xfrm>
            <a:off x="5579533" y="3937256"/>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328" name="Straight Connector 5"/>
          <p:cNvSpPr/>
          <p:nvPr/>
        </p:nvSpPr>
        <p:spPr>
          <a:xfrm>
            <a:off x="5596466" y="3476954"/>
            <a:ext cx="2717801" cy="1"/>
          </a:xfrm>
          <a:prstGeom prst="line">
            <a:avLst/>
          </a:prstGeom>
          <a:ln>
            <a:solidFill>
              <a:srgbClr val="BFBFBF"/>
            </a:solidFill>
          </a:ln>
        </p:spPr>
        <p:txBody>
          <a:bodyPr lIns="45719" rIns="45719"/>
          <a:lstStyle/>
          <a:p>
            <a:pPr/>
          </a:p>
        </p:txBody>
      </p:sp>
      <p:sp>
        <p:nvSpPr>
          <p:cNvPr id="32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rame title + Image left">
    <p:spTree>
      <p:nvGrpSpPr>
        <p:cNvPr id="1" name=""/>
        <p:cNvGrpSpPr/>
        <p:nvPr/>
      </p:nvGrpSpPr>
      <p:grpSpPr>
        <a:xfrm>
          <a:off x="0" y="0"/>
          <a:ext cx="0" cy="0"/>
          <a:chOff x="0" y="0"/>
          <a:chExt cx="0" cy="0"/>
        </a:xfrm>
      </p:grpSpPr>
      <p:sp>
        <p:nvSpPr>
          <p:cNvPr id="336" name="Rectangle 5"/>
          <p:cNvSpPr/>
          <p:nvPr/>
        </p:nvSpPr>
        <p:spPr>
          <a:xfrm>
            <a:off x="5952068" y="-1"/>
            <a:ext cx="3191934" cy="6880581"/>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337" name="Picture Placeholder 2"/>
          <p:cNvSpPr/>
          <p:nvPr>
            <p:ph type="pic" idx="21"/>
          </p:nvPr>
        </p:nvSpPr>
        <p:spPr>
          <a:xfrm>
            <a:off x="-2" y="0"/>
            <a:ext cx="5960535" cy="6858000"/>
          </a:xfrm>
          <a:prstGeom prst="rect">
            <a:avLst/>
          </a:prstGeom>
        </p:spPr>
        <p:txBody>
          <a:bodyPr lIns="91439" rIns="91439"/>
          <a:lstStyle/>
          <a:p>
            <a:pPr/>
          </a:p>
        </p:txBody>
      </p:sp>
      <p:sp>
        <p:nvSpPr>
          <p:cNvPr id="338" name="Body Level One…"/>
          <p:cNvSpPr txBox="1"/>
          <p:nvPr>
            <p:ph type="body" sz="quarter" idx="1" hasCustomPrompt="1"/>
          </p:nvPr>
        </p:nvSpPr>
        <p:spPr>
          <a:xfrm>
            <a:off x="6206068" y="3542148"/>
            <a:ext cx="2717801"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339" name="Text Placeholder 5"/>
          <p:cNvSpPr/>
          <p:nvPr>
            <p:ph type="body" sz="quarter" idx="22" hasCustomPrompt="1"/>
          </p:nvPr>
        </p:nvSpPr>
        <p:spPr>
          <a:xfrm>
            <a:off x="6206068" y="3937256"/>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340" name="title example here"/>
          <p:cNvSpPr txBox="1"/>
          <p:nvPr>
            <p:ph type="title" hasCustomPrompt="1"/>
          </p:nvPr>
        </p:nvSpPr>
        <p:spPr>
          <a:xfrm>
            <a:off x="6189136" y="1510739"/>
            <a:ext cx="2717801" cy="1887241"/>
          </a:xfrm>
          <a:prstGeom prst="rect">
            <a:avLst/>
          </a:prstGeom>
        </p:spPr>
        <p:txBody>
          <a:bodyPr lIns="34290" tIns="34290" rIns="34290" bIns="34290" anchor="t">
            <a:normAutofit fontScale="100000" lnSpcReduction="0"/>
          </a:bodyPr>
          <a:lstStyle>
            <a:lvl1pPr>
              <a:defRPr cap="all" sz="3300">
                <a:solidFill>
                  <a:srgbClr val="808080"/>
                </a:solidFill>
                <a:latin typeface="Lemon/Milk"/>
                <a:ea typeface="Lemon/Milk"/>
                <a:cs typeface="Lemon/Milk"/>
                <a:sym typeface="Lemon/Milk"/>
              </a:defRPr>
            </a:lvl1pPr>
          </a:lstStyle>
          <a:p>
            <a:pPr/>
            <a:r>
              <a:t>title example here</a:t>
            </a:r>
          </a:p>
        </p:txBody>
      </p:sp>
      <p:sp>
        <p:nvSpPr>
          <p:cNvPr id="341" name="Straight Connector 6"/>
          <p:cNvSpPr/>
          <p:nvPr/>
        </p:nvSpPr>
        <p:spPr>
          <a:xfrm>
            <a:off x="6197600" y="3476954"/>
            <a:ext cx="2717800" cy="1"/>
          </a:xfrm>
          <a:prstGeom prst="line">
            <a:avLst/>
          </a:prstGeom>
          <a:ln>
            <a:solidFill>
              <a:srgbClr val="BFBFBF"/>
            </a:solidFill>
          </a:ln>
        </p:spPr>
        <p:txBody>
          <a:bodyPr lIns="45719" rIns="45719"/>
          <a:lstStyle/>
          <a:p>
            <a:pPr/>
          </a:p>
        </p:txBody>
      </p:sp>
      <p:sp>
        <p:nvSpPr>
          <p:cNvPr id="34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rame title + Image right">
    <p:spTree>
      <p:nvGrpSpPr>
        <p:cNvPr id="1" name=""/>
        <p:cNvGrpSpPr/>
        <p:nvPr/>
      </p:nvGrpSpPr>
      <p:grpSpPr>
        <a:xfrm>
          <a:off x="0" y="0"/>
          <a:ext cx="0" cy="0"/>
          <a:chOff x="0" y="0"/>
          <a:chExt cx="0" cy="0"/>
        </a:xfrm>
      </p:grpSpPr>
      <p:sp>
        <p:nvSpPr>
          <p:cNvPr id="349" name="Rectangle 5"/>
          <p:cNvSpPr/>
          <p:nvPr/>
        </p:nvSpPr>
        <p:spPr>
          <a:xfrm>
            <a:off x="1" y="-1"/>
            <a:ext cx="3191935" cy="6880581"/>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350" name="Picture Placeholder 2"/>
          <p:cNvSpPr/>
          <p:nvPr>
            <p:ph type="pic" idx="21"/>
          </p:nvPr>
        </p:nvSpPr>
        <p:spPr>
          <a:xfrm>
            <a:off x="3183469" y="0"/>
            <a:ext cx="5960534" cy="6858000"/>
          </a:xfrm>
          <a:prstGeom prst="rect">
            <a:avLst/>
          </a:prstGeom>
        </p:spPr>
        <p:txBody>
          <a:bodyPr lIns="91439" rIns="91439"/>
          <a:lstStyle/>
          <a:p>
            <a:pPr/>
          </a:p>
        </p:txBody>
      </p:sp>
      <p:sp>
        <p:nvSpPr>
          <p:cNvPr id="351" name="Body Level One…"/>
          <p:cNvSpPr txBox="1"/>
          <p:nvPr>
            <p:ph type="body" sz="quarter" idx="1" hasCustomPrompt="1"/>
          </p:nvPr>
        </p:nvSpPr>
        <p:spPr>
          <a:xfrm>
            <a:off x="254002" y="3542148"/>
            <a:ext cx="2717801"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352" name="Text Placeholder 5"/>
          <p:cNvSpPr/>
          <p:nvPr>
            <p:ph type="body" sz="quarter" idx="22" hasCustomPrompt="1"/>
          </p:nvPr>
        </p:nvSpPr>
        <p:spPr>
          <a:xfrm>
            <a:off x="254002" y="3937256"/>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353" name="title example here"/>
          <p:cNvSpPr txBox="1"/>
          <p:nvPr>
            <p:ph type="title" hasCustomPrompt="1"/>
          </p:nvPr>
        </p:nvSpPr>
        <p:spPr>
          <a:xfrm>
            <a:off x="237069" y="1510739"/>
            <a:ext cx="2717801" cy="1887241"/>
          </a:xfrm>
          <a:prstGeom prst="rect">
            <a:avLst/>
          </a:prstGeom>
        </p:spPr>
        <p:txBody>
          <a:bodyPr lIns="34290" tIns="34290" rIns="34290" bIns="34290" anchor="t">
            <a:normAutofit fontScale="100000" lnSpcReduction="0"/>
          </a:bodyPr>
          <a:lstStyle>
            <a:lvl1pPr>
              <a:defRPr cap="all" sz="3300">
                <a:solidFill>
                  <a:srgbClr val="808080"/>
                </a:solidFill>
                <a:latin typeface="Lemon/Milk"/>
                <a:ea typeface="Lemon/Milk"/>
                <a:cs typeface="Lemon/Milk"/>
                <a:sym typeface="Lemon/Milk"/>
              </a:defRPr>
            </a:lvl1pPr>
          </a:lstStyle>
          <a:p>
            <a:pPr/>
            <a:r>
              <a:t>title example here</a:t>
            </a:r>
          </a:p>
        </p:txBody>
      </p:sp>
      <p:sp>
        <p:nvSpPr>
          <p:cNvPr id="354" name="Straight Connector 6"/>
          <p:cNvSpPr/>
          <p:nvPr/>
        </p:nvSpPr>
        <p:spPr>
          <a:xfrm>
            <a:off x="237066" y="3476954"/>
            <a:ext cx="2717801" cy="1"/>
          </a:xfrm>
          <a:prstGeom prst="line">
            <a:avLst/>
          </a:prstGeom>
          <a:ln>
            <a:solidFill>
              <a:srgbClr val="BFBFBF"/>
            </a:solidFill>
          </a:ln>
        </p:spPr>
        <p:txBody>
          <a:bodyPr lIns="45719" rIns="45719"/>
          <a:lstStyle/>
          <a:p>
            <a:pPr/>
          </a:p>
        </p:txBody>
      </p:sp>
      <p:sp>
        <p:nvSpPr>
          <p:cNvPr id="35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rame +Title + Image left">
    <p:spTree>
      <p:nvGrpSpPr>
        <p:cNvPr id="1" name=""/>
        <p:cNvGrpSpPr/>
        <p:nvPr/>
      </p:nvGrpSpPr>
      <p:grpSpPr>
        <a:xfrm>
          <a:off x="0" y="0"/>
          <a:ext cx="0" cy="0"/>
          <a:chOff x="0" y="0"/>
          <a:chExt cx="0" cy="0"/>
        </a:xfrm>
      </p:grpSpPr>
      <p:sp>
        <p:nvSpPr>
          <p:cNvPr id="362" name="Picture Placeholder 2"/>
          <p:cNvSpPr/>
          <p:nvPr>
            <p:ph type="pic" sz="half" idx="21"/>
          </p:nvPr>
        </p:nvSpPr>
        <p:spPr>
          <a:xfrm>
            <a:off x="2463800" y="0"/>
            <a:ext cx="2133601" cy="6858000"/>
          </a:xfrm>
          <a:prstGeom prst="rect">
            <a:avLst/>
          </a:prstGeom>
        </p:spPr>
        <p:txBody>
          <a:bodyPr lIns="91439" rIns="91439"/>
          <a:lstStyle/>
          <a:p>
            <a:pPr/>
          </a:p>
        </p:txBody>
      </p:sp>
      <p:sp>
        <p:nvSpPr>
          <p:cNvPr id="363" name="Rectangle 5"/>
          <p:cNvSpPr/>
          <p:nvPr/>
        </p:nvSpPr>
        <p:spPr>
          <a:xfrm>
            <a:off x="0" y="2"/>
            <a:ext cx="2463800" cy="6891867"/>
          </a:xfrm>
          <a:prstGeom prst="rect">
            <a:avLst/>
          </a:prstGeom>
          <a:solidFill>
            <a:schemeClr val="accent2"/>
          </a:solidFill>
          <a:ln w="12700">
            <a:miter lim="400000"/>
          </a:ln>
        </p:spPr>
        <p:txBody>
          <a:bodyPr lIns="45719" rIns="45719" anchor="ctr"/>
          <a:lstStyle/>
          <a:p>
            <a:pPr algn="ctr">
              <a:defRPr>
                <a:solidFill>
                  <a:srgbClr val="FFFFFF"/>
                </a:solidFill>
              </a:defRPr>
            </a:pPr>
          </a:p>
        </p:txBody>
      </p:sp>
      <p:sp>
        <p:nvSpPr>
          <p:cNvPr id="364" name="title example here"/>
          <p:cNvSpPr txBox="1"/>
          <p:nvPr>
            <p:ph type="title" hasCustomPrompt="1"/>
          </p:nvPr>
        </p:nvSpPr>
        <p:spPr>
          <a:xfrm>
            <a:off x="228599" y="1341413"/>
            <a:ext cx="1998132" cy="1300191"/>
          </a:xfrm>
          <a:prstGeom prst="rect">
            <a:avLst/>
          </a:prstGeom>
        </p:spPr>
        <p:txBody>
          <a:bodyPr lIns="34290" tIns="34290" rIns="34290" bIns="34290" anchor="t">
            <a:normAutofit fontScale="100000" lnSpcReduction="0"/>
          </a:bodyPr>
          <a:lstStyle>
            <a:lvl1pPr>
              <a:defRPr cap="all" sz="2000">
                <a:solidFill>
                  <a:srgbClr val="FFFFFF"/>
                </a:solidFill>
                <a:latin typeface="Lemon/Milk"/>
                <a:ea typeface="Lemon/Milk"/>
                <a:cs typeface="Lemon/Milk"/>
                <a:sym typeface="Lemon/Milk"/>
              </a:defRPr>
            </a:lvl1pPr>
          </a:lstStyle>
          <a:p>
            <a:pPr/>
            <a:r>
              <a:t>title example here</a:t>
            </a:r>
          </a:p>
        </p:txBody>
      </p:sp>
      <p:sp>
        <p:nvSpPr>
          <p:cNvPr id="365" name="Body Level One…"/>
          <p:cNvSpPr txBox="1"/>
          <p:nvPr>
            <p:ph type="body" sz="quarter" idx="1" hasCustomPrompt="1"/>
          </p:nvPr>
        </p:nvSpPr>
        <p:spPr>
          <a:xfrm>
            <a:off x="270934" y="3937256"/>
            <a:ext cx="2015068"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FFFFFF"/>
                </a:solidFill>
                <a:latin typeface="Lato Regular"/>
                <a:ea typeface="Lato Regular"/>
                <a:cs typeface="Lato Regular"/>
                <a:sym typeface="Lato Regular"/>
              </a:defRPr>
            </a:lvl1pPr>
            <a:lvl2pPr marL="445758" indent="-102867">
              <a:lnSpc>
                <a:spcPct val="120000"/>
              </a:lnSpc>
              <a:buFontTx/>
              <a:defRPr sz="900">
                <a:solidFill>
                  <a:srgbClr val="FFFFFF"/>
                </a:solidFill>
                <a:latin typeface="Lato Regular"/>
                <a:ea typeface="Lato Regular"/>
                <a:cs typeface="Lato Regular"/>
                <a:sym typeface="Lato Regular"/>
              </a:defRPr>
            </a:lvl2pPr>
            <a:lvl3pPr marL="795997" indent="-110215">
              <a:lnSpc>
                <a:spcPct val="120000"/>
              </a:lnSpc>
              <a:buFontTx/>
              <a:defRPr sz="900">
                <a:solidFill>
                  <a:srgbClr val="FFFFFF"/>
                </a:solidFill>
                <a:latin typeface="Lato Regular"/>
                <a:ea typeface="Lato Regular"/>
                <a:cs typeface="Lato Regular"/>
                <a:sym typeface="Lato Regular"/>
              </a:defRPr>
            </a:lvl3pPr>
            <a:lvl4pPr marL="1157258" indent="-128584">
              <a:lnSpc>
                <a:spcPct val="120000"/>
              </a:lnSpc>
              <a:buFontTx/>
              <a:defRPr sz="900">
                <a:solidFill>
                  <a:srgbClr val="FFFFFF"/>
                </a:solidFill>
                <a:latin typeface="Lato Regular"/>
                <a:ea typeface="Lato Regular"/>
                <a:cs typeface="Lato Regular"/>
                <a:sym typeface="Lato Regular"/>
              </a:defRPr>
            </a:lvl4pPr>
            <a:lvl5pPr marL="1500150" indent="-128584">
              <a:lnSpc>
                <a:spcPct val="120000"/>
              </a:lnSpc>
              <a:buFontTx/>
              <a:defRPr sz="900">
                <a:solidFill>
                  <a:srgbClr val="FFFFFF"/>
                </a:solidFill>
                <a:latin typeface="Lato Regular"/>
                <a:ea typeface="Lato Regular"/>
                <a:cs typeface="Lato Regular"/>
                <a:sym typeface="Lato Regular"/>
              </a:defRPr>
            </a:lvl5pPr>
          </a:lstStyle>
          <a:p>
            <a:pPr/>
            <a:r>
              <a:t>Lorem ipsum dolor sit amet, consectetur adipiscing elit. Fusce diam tortor, mattis quis dapibus vitae, euismod non purus. Maecenas ut lacus nec mauris feugiat tristique et in metus. </a:t>
            </a:r>
          </a:p>
          <a:p>
            <a:pPr lvl="1"/>
            <a:r>
              <a:t/>
            </a:r>
          </a:p>
          <a:p>
            <a:pPr lvl="2"/>
            <a:r>
              <a:t/>
            </a:r>
          </a:p>
          <a:p>
            <a:pPr lvl="3"/>
            <a:r>
              <a:t/>
            </a:r>
          </a:p>
          <a:p>
            <a:pPr lvl="4"/>
            <a:r>
              <a:t/>
            </a:r>
          </a:p>
        </p:txBody>
      </p:sp>
      <p:sp>
        <p:nvSpPr>
          <p:cNvPr id="36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rame + Title + Image left">
    <p:spTree>
      <p:nvGrpSpPr>
        <p:cNvPr id="1" name=""/>
        <p:cNvGrpSpPr/>
        <p:nvPr/>
      </p:nvGrpSpPr>
      <p:grpSpPr>
        <a:xfrm>
          <a:off x="0" y="0"/>
          <a:ext cx="0" cy="0"/>
          <a:chOff x="0" y="0"/>
          <a:chExt cx="0" cy="0"/>
        </a:xfrm>
      </p:grpSpPr>
      <p:sp>
        <p:nvSpPr>
          <p:cNvPr id="373" name="Picture Placeholder 2"/>
          <p:cNvSpPr/>
          <p:nvPr>
            <p:ph type="pic" sz="half" idx="21"/>
          </p:nvPr>
        </p:nvSpPr>
        <p:spPr>
          <a:xfrm>
            <a:off x="4546601" y="0"/>
            <a:ext cx="2133601" cy="6869291"/>
          </a:xfrm>
          <a:prstGeom prst="rect">
            <a:avLst/>
          </a:prstGeom>
        </p:spPr>
        <p:txBody>
          <a:bodyPr lIns="91439" rIns="91439"/>
          <a:lstStyle/>
          <a:p>
            <a:pPr/>
          </a:p>
        </p:txBody>
      </p:sp>
      <p:sp>
        <p:nvSpPr>
          <p:cNvPr id="374" name="Rectangle 5"/>
          <p:cNvSpPr/>
          <p:nvPr/>
        </p:nvSpPr>
        <p:spPr>
          <a:xfrm>
            <a:off x="6680200" y="2"/>
            <a:ext cx="2463800" cy="6891867"/>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375" name="title example here"/>
          <p:cNvSpPr txBox="1"/>
          <p:nvPr>
            <p:ph type="title" hasCustomPrompt="1"/>
          </p:nvPr>
        </p:nvSpPr>
        <p:spPr>
          <a:xfrm>
            <a:off x="6908799" y="1341413"/>
            <a:ext cx="1998133" cy="1300191"/>
          </a:xfrm>
          <a:prstGeom prst="rect">
            <a:avLst/>
          </a:prstGeom>
        </p:spPr>
        <p:txBody>
          <a:bodyPr lIns="34290" tIns="34290" rIns="34290" bIns="34290" anchor="t">
            <a:normAutofit fontScale="100000" lnSpcReduction="0"/>
          </a:bodyPr>
          <a:lstStyle>
            <a:lvl1pPr>
              <a:defRPr cap="all" sz="2000">
                <a:solidFill>
                  <a:srgbClr val="FFFFFF"/>
                </a:solidFill>
                <a:latin typeface="Lemon/Milk"/>
                <a:ea typeface="Lemon/Milk"/>
                <a:cs typeface="Lemon/Milk"/>
                <a:sym typeface="Lemon/Milk"/>
              </a:defRPr>
            </a:lvl1pPr>
          </a:lstStyle>
          <a:p>
            <a:pPr/>
            <a:r>
              <a:t>title example here</a:t>
            </a:r>
          </a:p>
        </p:txBody>
      </p:sp>
      <p:sp>
        <p:nvSpPr>
          <p:cNvPr id="376" name="Body Level One…"/>
          <p:cNvSpPr txBox="1"/>
          <p:nvPr>
            <p:ph type="body" sz="quarter" idx="1" hasCustomPrompt="1"/>
          </p:nvPr>
        </p:nvSpPr>
        <p:spPr>
          <a:xfrm>
            <a:off x="6951134" y="3937256"/>
            <a:ext cx="2015068"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FFFFFF"/>
                </a:solidFill>
                <a:latin typeface="Lato Regular"/>
                <a:ea typeface="Lato Regular"/>
                <a:cs typeface="Lato Regular"/>
                <a:sym typeface="Lato Regular"/>
              </a:defRPr>
            </a:lvl1pPr>
            <a:lvl2pPr marL="445758" indent="-102867">
              <a:lnSpc>
                <a:spcPct val="120000"/>
              </a:lnSpc>
              <a:buFontTx/>
              <a:defRPr sz="900">
                <a:solidFill>
                  <a:srgbClr val="FFFFFF"/>
                </a:solidFill>
                <a:latin typeface="Lato Regular"/>
                <a:ea typeface="Lato Regular"/>
                <a:cs typeface="Lato Regular"/>
                <a:sym typeface="Lato Regular"/>
              </a:defRPr>
            </a:lvl2pPr>
            <a:lvl3pPr marL="795997" indent="-110215">
              <a:lnSpc>
                <a:spcPct val="120000"/>
              </a:lnSpc>
              <a:buFontTx/>
              <a:defRPr sz="900">
                <a:solidFill>
                  <a:srgbClr val="FFFFFF"/>
                </a:solidFill>
                <a:latin typeface="Lato Regular"/>
                <a:ea typeface="Lato Regular"/>
                <a:cs typeface="Lato Regular"/>
                <a:sym typeface="Lato Regular"/>
              </a:defRPr>
            </a:lvl3pPr>
            <a:lvl4pPr marL="1157258" indent="-128584">
              <a:lnSpc>
                <a:spcPct val="120000"/>
              </a:lnSpc>
              <a:buFontTx/>
              <a:defRPr sz="900">
                <a:solidFill>
                  <a:srgbClr val="FFFFFF"/>
                </a:solidFill>
                <a:latin typeface="Lato Regular"/>
                <a:ea typeface="Lato Regular"/>
                <a:cs typeface="Lato Regular"/>
                <a:sym typeface="Lato Regular"/>
              </a:defRPr>
            </a:lvl4pPr>
            <a:lvl5pPr marL="1500150" indent="-128584">
              <a:lnSpc>
                <a:spcPct val="120000"/>
              </a:lnSpc>
              <a:buFontTx/>
              <a:defRPr sz="900">
                <a:solidFill>
                  <a:srgbClr val="FFFFFF"/>
                </a:solidFill>
                <a:latin typeface="Lato Regular"/>
                <a:ea typeface="Lato Regular"/>
                <a:cs typeface="Lato Regular"/>
                <a:sym typeface="Lato Regular"/>
              </a:defRPr>
            </a:lvl5pPr>
          </a:lstStyle>
          <a:p>
            <a:pPr/>
            <a:r>
              <a:t>Lorem ipsum dolor sit amet, consectetur adipiscing elit. Fusce diam tortor, mattis quis dapibus vitae, euismod non purus. Maecenas ut lacus nec mauris feugiat tristique et in metus. </a:t>
            </a:r>
          </a:p>
          <a:p>
            <a:pPr lvl="1"/>
            <a:r>
              <a:t/>
            </a:r>
          </a:p>
          <a:p>
            <a:pPr lvl="2"/>
            <a:r>
              <a:t/>
            </a:r>
          </a:p>
          <a:p>
            <a:pPr lvl="3"/>
            <a:r>
              <a:t/>
            </a:r>
          </a:p>
          <a:p>
            <a:pPr lvl="4"/>
            <a:r>
              <a:t/>
            </a:r>
          </a:p>
        </p:txBody>
      </p:sp>
      <p:sp>
        <p:nvSpPr>
          <p:cNvPr id="37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age top + frame left">
    <p:spTree>
      <p:nvGrpSpPr>
        <p:cNvPr id="1" name=""/>
        <p:cNvGrpSpPr/>
        <p:nvPr/>
      </p:nvGrpSpPr>
      <p:grpSpPr>
        <a:xfrm>
          <a:off x="0" y="0"/>
          <a:ext cx="0" cy="0"/>
          <a:chOff x="0" y="0"/>
          <a:chExt cx="0" cy="0"/>
        </a:xfrm>
      </p:grpSpPr>
      <p:sp>
        <p:nvSpPr>
          <p:cNvPr id="384" name="Picture Placeholder 2"/>
          <p:cNvSpPr/>
          <p:nvPr>
            <p:ph type="pic" sz="half" idx="21"/>
          </p:nvPr>
        </p:nvSpPr>
        <p:spPr>
          <a:xfrm>
            <a:off x="2463795" y="1"/>
            <a:ext cx="6680201" cy="3431822"/>
          </a:xfrm>
          <a:prstGeom prst="rect">
            <a:avLst/>
          </a:prstGeom>
        </p:spPr>
        <p:txBody>
          <a:bodyPr lIns="91439" rIns="91439"/>
          <a:lstStyle/>
          <a:p>
            <a:pPr/>
          </a:p>
        </p:txBody>
      </p:sp>
      <p:sp>
        <p:nvSpPr>
          <p:cNvPr id="385" name="Rectangle 2"/>
          <p:cNvSpPr/>
          <p:nvPr/>
        </p:nvSpPr>
        <p:spPr>
          <a:xfrm>
            <a:off x="0" y="-1"/>
            <a:ext cx="2463800" cy="6880581"/>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386" name="title example here"/>
          <p:cNvSpPr txBox="1"/>
          <p:nvPr>
            <p:ph type="title" hasCustomPrompt="1"/>
          </p:nvPr>
        </p:nvSpPr>
        <p:spPr>
          <a:xfrm>
            <a:off x="228599" y="1341413"/>
            <a:ext cx="1998132" cy="1300191"/>
          </a:xfrm>
          <a:prstGeom prst="rect">
            <a:avLst/>
          </a:prstGeom>
        </p:spPr>
        <p:txBody>
          <a:bodyPr lIns="34290" tIns="34290" rIns="34290" bIns="34290" anchor="t">
            <a:normAutofit fontScale="100000" lnSpcReduction="0"/>
          </a:bodyPr>
          <a:lstStyle>
            <a:lvl1pPr>
              <a:defRPr cap="all" sz="2000">
                <a:solidFill>
                  <a:srgbClr val="FFFFFF"/>
                </a:solidFill>
                <a:latin typeface="Lemon/Milk"/>
                <a:ea typeface="Lemon/Milk"/>
                <a:cs typeface="Lemon/Milk"/>
                <a:sym typeface="Lemon/Milk"/>
              </a:defRPr>
            </a:lvl1pPr>
          </a:lstStyle>
          <a:p>
            <a:pPr/>
            <a:r>
              <a:t>title example here</a:t>
            </a:r>
          </a:p>
        </p:txBody>
      </p:sp>
      <p:sp>
        <p:nvSpPr>
          <p:cNvPr id="387" name="Body Level One…"/>
          <p:cNvSpPr txBox="1"/>
          <p:nvPr>
            <p:ph type="body" sz="quarter" idx="1" hasCustomPrompt="1"/>
          </p:nvPr>
        </p:nvSpPr>
        <p:spPr>
          <a:xfrm>
            <a:off x="270934" y="3937256"/>
            <a:ext cx="2015068"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FFFFFF"/>
                </a:solidFill>
                <a:latin typeface="Lato Regular"/>
                <a:ea typeface="Lato Regular"/>
                <a:cs typeface="Lato Regular"/>
                <a:sym typeface="Lato Regular"/>
              </a:defRPr>
            </a:lvl1pPr>
            <a:lvl2pPr marL="445758" indent="-102867">
              <a:lnSpc>
                <a:spcPct val="120000"/>
              </a:lnSpc>
              <a:buFontTx/>
              <a:defRPr sz="900">
                <a:solidFill>
                  <a:srgbClr val="FFFFFF"/>
                </a:solidFill>
                <a:latin typeface="Lato Regular"/>
                <a:ea typeface="Lato Regular"/>
                <a:cs typeface="Lato Regular"/>
                <a:sym typeface="Lato Regular"/>
              </a:defRPr>
            </a:lvl2pPr>
            <a:lvl3pPr marL="795997" indent="-110215">
              <a:lnSpc>
                <a:spcPct val="120000"/>
              </a:lnSpc>
              <a:buFontTx/>
              <a:defRPr sz="900">
                <a:solidFill>
                  <a:srgbClr val="FFFFFF"/>
                </a:solidFill>
                <a:latin typeface="Lato Regular"/>
                <a:ea typeface="Lato Regular"/>
                <a:cs typeface="Lato Regular"/>
                <a:sym typeface="Lato Regular"/>
              </a:defRPr>
            </a:lvl3pPr>
            <a:lvl4pPr marL="1157258" indent="-128584">
              <a:lnSpc>
                <a:spcPct val="120000"/>
              </a:lnSpc>
              <a:buFontTx/>
              <a:defRPr sz="900">
                <a:solidFill>
                  <a:srgbClr val="FFFFFF"/>
                </a:solidFill>
                <a:latin typeface="Lato Regular"/>
                <a:ea typeface="Lato Regular"/>
                <a:cs typeface="Lato Regular"/>
                <a:sym typeface="Lato Regular"/>
              </a:defRPr>
            </a:lvl4pPr>
            <a:lvl5pPr marL="1500150" indent="-128584">
              <a:lnSpc>
                <a:spcPct val="120000"/>
              </a:lnSpc>
              <a:buFontTx/>
              <a:defRPr sz="900">
                <a:solidFill>
                  <a:srgbClr val="FFFFFF"/>
                </a:solidFill>
                <a:latin typeface="Lato Regular"/>
                <a:ea typeface="Lato Regular"/>
                <a:cs typeface="Lato Regular"/>
                <a:sym typeface="Lato Regular"/>
              </a:defRPr>
            </a:lvl5pPr>
          </a:lstStyle>
          <a:p>
            <a:pPr/>
            <a:r>
              <a:t>Lorem ipsum dolor sit amet, consectetur adipiscing elit. Fusce diam tortor, mattis quis dapibus vitae, euismod non purus. Maecenas ut lacus nec mauris feugiat tristique et in metus. </a:t>
            </a:r>
          </a:p>
          <a:p>
            <a:pPr lvl="1"/>
            <a:r>
              <a:t/>
            </a:r>
          </a:p>
          <a:p>
            <a:pPr lvl="2"/>
            <a:r>
              <a:t/>
            </a:r>
          </a:p>
          <a:p>
            <a:pPr lvl="3"/>
            <a:r>
              <a:t/>
            </a:r>
          </a:p>
          <a:p>
            <a:pPr lvl="4"/>
            <a:r>
              <a:t/>
            </a:r>
          </a:p>
        </p:txBody>
      </p:sp>
      <p:sp>
        <p:nvSpPr>
          <p:cNvPr id="38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age top + frame right">
    <p:spTree>
      <p:nvGrpSpPr>
        <p:cNvPr id="1" name=""/>
        <p:cNvGrpSpPr/>
        <p:nvPr/>
      </p:nvGrpSpPr>
      <p:grpSpPr>
        <a:xfrm>
          <a:off x="0" y="0"/>
          <a:ext cx="0" cy="0"/>
          <a:chOff x="0" y="0"/>
          <a:chExt cx="0" cy="0"/>
        </a:xfrm>
      </p:grpSpPr>
      <p:sp>
        <p:nvSpPr>
          <p:cNvPr id="395" name="Picture Placeholder 2"/>
          <p:cNvSpPr/>
          <p:nvPr>
            <p:ph type="pic" sz="half" idx="21"/>
          </p:nvPr>
        </p:nvSpPr>
        <p:spPr>
          <a:xfrm>
            <a:off x="-3" y="-3"/>
            <a:ext cx="6680201" cy="3431822"/>
          </a:xfrm>
          <a:prstGeom prst="rect">
            <a:avLst/>
          </a:prstGeom>
        </p:spPr>
        <p:txBody>
          <a:bodyPr lIns="91439" rIns="91439"/>
          <a:lstStyle/>
          <a:p>
            <a:pPr/>
          </a:p>
        </p:txBody>
      </p:sp>
      <p:sp>
        <p:nvSpPr>
          <p:cNvPr id="396" name="Rectangle 2"/>
          <p:cNvSpPr/>
          <p:nvPr/>
        </p:nvSpPr>
        <p:spPr>
          <a:xfrm>
            <a:off x="6680200" y="-1"/>
            <a:ext cx="2463800" cy="6880581"/>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397" name="title example here"/>
          <p:cNvSpPr txBox="1"/>
          <p:nvPr>
            <p:ph type="title" hasCustomPrompt="1"/>
          </p:nvPr>
        </p:nvSpPr>
        <p:spPr>
          <a:xfrm>
            <a:off x="6908799" y="1341413"/>
            <a:ext cx="1998133" cy="1300191"/>
          </a:xfrm>
          <a:prstGeom prst="rect">
            <a:avLst/>
          </a:prstGeom>
        </p:spPr>
        <p:txBody>
          <a:bodyPr lIns="34290" tIns="34290" rIns="34290" bIns="34290" anchor="t">
            <a:normAutofit fontScale="100000" lnSpcReduction="0"/>
          </a:bodyPr>
          <a:lstStyle>
            <a:lvl1pPr>
              <a:defRPr cap="all" sz="2000">
                <a:solidFill>
                  <a:srgbClr val="FFFFFF"/>
                </a:solidFill>
                <a:latin typeface="Lemon/Milk"/>
                <a:ea typeface="Lemon/Milk"/>
                <a:cs typeface="Lemon/Milk"/>
                <a:sym typeface="Lemon/Milk"/>
              </a:defRPr>
            </a:lvl1pPr>
          </a:lstStyle>
          <a:p>
            <a:pPr/>
            <a:r>
              <a:t>title example here</a:t>
            </a:r>
          </a:p>
        </p:txBody>
      </p:sp>
      <p:sp>
        <p:nvSpPr>
          <p:cNvPr id="398" name="Body Level One…"/>
          <p:cNvSpPr txBox="1"/>
          <p:nvPr>
            <p:ph type="body" sz="quarter" idx="1" hasCustomPrompt="1"/>
          </p:nvPr>
        </p:nvSpPr>
        <p:spPr>
          <a:xfrm>
            <a:off x="6951134" y="3937256"/>
            <a:ext cx="2015068"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FFFFFF"/>
                </a:solidFill>
                <a:latin typeface="Lato Regular"/>
                <a:ea typeface="Lato Regular"/>
                <a:cs typeface="Lato Regular"/>
                <a:sym typeface="Lato Regular"/>
              </a:defRPr>
            </a:lvl1pPr>
            <a:lvl2pPr marL="445758" indent="-102867">
              <a:lnSpc>
                <a:spcPct val="120000"/>
              </a:lnSpc>
              <a:buFontTx/>
              <a:defRPr sz="900">
                <a:solidFill>
                  <a:srgbClr val="FFFFFF"/>
                </a:solidFill>
                <a:latin typeface="Lato Regular"/>
                <a:ea typeface="Lato Regular"/>
                <a:cs typeface="Lato Regular"/>
                <a:sym typeface="Lato Regular"/>
              </a:defRPr>
            </a:lvl2pPr>
            <a:lvl3pPr marL="795997" indent="-110215">
              <a:lnSpc>
                <a:spcPct val="120000"/>
              </a:lnSpc>
              <a:buFontTx/>
              <a:defRPr sz="900">
                <a:solidFill>
                  <a:srgbClr val="FFFFFF"/>
                </a:solidFill>
                <a:latin typeface="Lato Regular"/>
                <a:ea typeface="Lato Regular"/>
                <a:cs typeface="Lato Regular"/>
                <a:sym typeface="Lato Regular"/>
              </a:defRPr>
            </a:lvl3pPr>
            <a:lvl4pPr marL="1157258" indent="-128584">
              <a:lnSpc>
                <a:spcPct val="120000"/>
              </a:lnSpc>
              <a:buFontTx/>
              <a:defRPr sz="900">
                <a:solidFill>
                  <a:srgbClr val="FFFFFF"/>
                </a:solidFill>
                <a:latin typeface="Lato Regular"/>
                <a:ea typeface="Lato Regular"/>
                <a:cs typeface="Lato Regular"/>
                <a:sym typeface="Lato Regular"/>
              </a:defRPr>
            </a:lvl4pPr>
            <a:lvl5pPr marL="1500150" indent="-128584">
              <a:lnSpc>
                <a:spcPct val="120000"/>
              </a:lnSpc>
              <a:buFontTx/>
              <a:defRPr sz="900">
                <a:solidFill>
                  <a:srgbClr val="FFFFFF"/>
                </a:solidFill>
                <a:latin typeface="Lato Regular"/>
                <a:ea typeface="Lato Regular"/>
                <a:cs typeface="Lato Regular"/>
                <a:sym typeface="Lato Regular"/>
              </a:defRPr>
            </a:lvl5pPr>
          </a:lstStyle>
          <a:p>
            <a:pPr/>
            <a:r>
              <a:t>Lorem ipsum dolor sit amet, consectetur adipiscing elit. Fusce diam tortor, mattis quis dapibus vitae, euismod non purus. Maecenas ut lacus nec mauris feugiat tristique et in metus. </a:t>
            </a:r>
          </a:p>
          <a:p>
            <a:pPr lvl="1"/>
            <a:r>
              <a:t/>
            </a:r>
          </a:p>
          <a:p>
            <a:pPr lvl="2"/>
            <a:r>
              <a:t/>
            </a:r>
          </a:p>
          <a:p>
            <a:pPr lvl="3"/>
            <a:r>
              <a:t/>
            </a:r>
          </a:p>
          <a:p>
            <a:pPr lvl="4"/>
            <a:r>
              <a:t/>
            </a:r>
          </a:p>
        </p:txBody>
      </p:sp>
      <p:sp>
        <p:nvSpPr>
          <p:cNvPr id="39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age top + small frame left">
    <p:spTree>
      <p:nvGrpSpPr>
        <p:cNvPr id="1" name=""/>
        <p:cNvGrpSpPr/>
        <p:nvPr/>
      </p:nvGrpSpPr>
      <p:grpSpPr>
        <a:xfrm>
          <a:off x="0" y="0"/>
          <a:ext cx="0" cy="0"/>
          <a:chOff x="0" y="0"/>
          <a:chExt cx="0" cy="0"/>
        </a:xfrm>
      </p:grpSpPr>
      <p:sp>
        <p:nvSpPr>
          <p:cNvPr id="406" name="Picture Placeholder 2"/>
          <p:cNvSpPr/>
          <p:nvPr>
            <p:ph type="pic" sz="half" idx="21"/>
          </p:nvPr>
        </p:nvSpPr>
        <p:spPr>
          <a:xfrm>
            <a:off x="2463800" y="2"/>
            <a:ext cx="6680200" cy="3443112"/>
          </a:xfrm>
          <a:prstGeom prst="rect">
            <a:avLst/>
          </a:prstGeom>
        </p:spPr>
        <p:txBody>
          <a:bodyPr lIns="91439" rIns="91439"/>
          <a:lstStyle/>
          <a:p>
            <a:pPr/>
          </a:p>
        </p:txBody>
      </p:sp>
      <p:sp>
        <p:nvSpPr>
          <p:cNvPr id="407" name="Rectangle 2"/>
          <p:cNvSpPr/>
          <p:nvPr/>
        </p:nvSpPr>
        <p:spPr>
          <a:xfrm>
            <a:off x="0" y="1"/>
            <a:ext cx="2463800" cy="3443113"/>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408" name="title example here"/>
          <p:cNvSpPr txBox="1"/>
          <p:nvPr>
            <p:ph type="title" hasCustomPrompt="1"/>
          </p:nvPr>
        </p:nvSpPr>
        <p:spPr>
          <a:xfrm>
            <a:off x="237065" y="347993"/>
            <a:ext cx="1998132" cy="1300191"/>
          </a:xfrm>
          <a:prstGeom prst="rect">
            <a:avLst/>
          </a:prstGeom>
        </p:spPr>
        <p:txBody>
          <a:bodyPr lIns="34290" tIns="34290" rIns="34290" bIns="34290" anchor="t">
            <a:normAutofit fontScale="100000" lnSpcReduction="0"/>
          </a:bodyPr>
          <a:lstStyle>
            <a:lvl1pPr>
              <a:defRPr cap="all" sz="2000">
                <a:solidFill>
                  <a:srgbClr val="FFFFFF"/>
                </a:solidFill>
                <a:latin typeface="Lemon/Milk"/>
                <a:ea typeface="Lemon/Milk"/>
                <a:cs typeface="Lemon/Milk"/>
                <a:sym typeface="Lemon/Milk"/>
              </a:defRPr>
            </a:lvl1pPr>
          </a:lstStyle>
          <a:p>
            <a:pPr/>
            <a:r>
              <a:t>title example here</a:t>
            </a:r>
          </a:p>
        </p:txBody>
      </p:sp>
      <p:sp>
        <p:nvSpPr>
          <p:cNvPr id="409" name="Body Level One…"/>
          <p:cNvSpPr txBox="1"/>
          <p:nvPr>
            <p:ph type="body" sz="quarter" idx="1" hasCustomPrompt="1"/>
          </p:nvPr>
        </p:nvSpPr>
        <p:spPr>
          <a:xfrm>
            <a:off x="237067" y="1713346"/>
            <a:ext cx="2015068"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FFFFFF"/>
                </a:solidFill>
                <a:latin typeface="Lato Regular"/>
                <a:ea typeface="Lato Regular"/>
                <a:cs typeface="Lato Regular"/>
                <a:sym typeface="Lato Regular"/>
              </a:defRPr>
            </a:lvl1pPr>
            <a:lvl2pPr marL="445758" indent="-102867">
              <a:lnSpc>
                <a:spcPct val="120000"/>
              </a:lnSpc>
              <a:buFontTx/>
              <a:defRPr sz="900">
                <a:solidFill>
                  <a:srgbClr val="FFFFFF"/>
                </a:solidFill>
                <a:latin typeface="Lato Regular"/>
                <a:ea typeface="Lato Regular"/>
                <a:cs typeface="Lato Regular"/>
                <a:sym typeface="Lato Regular"/>
              </a:defRPr>
            </a:lvl2pPr>
            <a:lvl3pPr marL="795997" indent="-110215">
              <a:lnSpc>
                <a:spcPct val="120000"/>
              </a:lnSpc>
              <a:buFontTx/>
              <a:defRPr sz="900">
                <a:solidFill>
                  <a:srgbClr val="FFFFFF"/>
                </a:solidFill>
                <a:latin typeface="Lato Regular"/>
                <a:ea typeface="Lato Regular"/>
                <a:cs typeface="Lato Regular"/>
                <a:sym typeface="Lato Regular"/>
              </a:defRPr>
            </a:lvl3pPr>
            <a:lvl4pPr marL="1157258" indent="-128584">
              <a:lnSpc>
                <a:spcPct val="120000"/>
              </a:lnSpc>
              <a:buFontTx/>
              <a:defRPr sz="900">
                <a:solidFill>
                  <a:srgbClr val="FFFFFF"/>
                </a:solidFill>
                <a:latin typeface="Lato Regular"/>
                <a:ea typeface="Lato Regular"/>
                <a:cs typeface="Lato Regular"/>
                <a:sym typeface="Lato Regular"/>
              </a:defRPr>
            </a:lvl4pPr>
            <a:lvl5pPr marL="1500150" indent="-128584">
              <a:lnSpc>
                <a:spcPct val="120000"/>
              </a:lnSpc>
              <a:buFontTx/>
              <a:defRPr sz="900">
                <a:solidFill>
                  <a:srgbClr val="FFFFFF"/>
                </a:solidFill>
                <a:latin typeface="Lato Regular"/>
                <a:ea typeface="Lato Regular"/>
                <a:cs typeface="Lato Regular"/>
                <a:sym typeface="Lato Regular"/>
              </a:defRPr>
            </a:lvl5pPr>
          </a:lstStyle>
          <a:p>
            <a:pPr/>
            <a:r>
              <a:t>Lorem ipsum dolor sit amet, consectetur adipiscing elit. Fusce diam tortor, mattis quis dapibus vitae, euismod non purus. Maecenas ut lacus nec mauris feugiat tristique et in metus. </a:t>
            </a:r>
          </a:p>
          <a:p>
            <a:pPr lvl="1"/>
            <a:r>
              <a:t/>
            </a:r>
          </a:p>
          <a:p>
            <a:pPr lvl="2"/>
            <a:r>
              <a:t/>
            </a:r>
          </a:p>
          <a:p>
            <a:pPr lvl="3"/>
            <a:r>
              <a:t/>
            </a:r>
          </a:p>
          <a:p>
            <a:pPr lvl="4"/>
            <a:r>
              <a:t/>
            </a:r>
          </a:p>
        </p:txBody>
      </p:sp>
      <p:sp>
        <p:nvSpPr>
          <p:cNvPr id="4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enter + Dark BG">
    <p:spTree>
      <p:nvGrpSpPr>
        <p:cNvPr id="1" name=""/>
        <p:cNvGrpSpPr/>
        <p:nvPr/>
      </p:nvGrpSpPr>
      <p:grpSpPr>
        <a:xfrm>
          <a:off x="0" y="0"/>
          <a:ext cx="0" cy="0"/>
          <a:chOff x="0" y="0"/>
          <a:chExt cx="0" cy="0"/>
        </a:xfrm>
      </p:grpSpPr>
      <p:sp>
        <p:nvSpPr>
          <p:cNvPr id="41" name="title example here"/>
          <p:cNvSpPr txBox="1"/>
          <p:nvPr>
            <p:ph type="title" hasCustomPrompt="1"/>
          </p:nvPr>
        </p:nvSpPr>
        <p:spPr>
          <a:xfrm>
            <a:off x="685801" y="517294"/>
            <a:ext cx="7840135" cy="679313"/>
          </a:xfrm>
          <a:prstGeom prst="rect">
            <a:avLst/>
          </a:prstGeom>
        </p:spPr>
        <p:txBody>
          <a:bodyPr lIns="34290" tIns="34290" rIns="34290" bIns="34290" anchor="t">
            <a:normAutofit fontScale="100000" lnSpcReduction="0"/>
          </a:bodyPr>
          <a:lstStyle>
            <a:lvl1pPr algn="ctr">
              <a:defRPr cap="all" sz="3300">
                <a:solidFill>
                  <a:srgbClr val="D9D9D9"/>
                </a:solidFill>
                <a:latin typeface="Lemon/Milk"/>
                <a:ea typeface="Lemon/Milk"/>
                <a:cs typeface="Lemon/Milk"/>
                <a:sym typeface="Lemon/Milk"/>
              </a:defRPr>
            </a:lvl1pPr>
          </a:lstStyle>
          <a:p>
            <a:pPr/>
            <a:r>
              <a:t>title example here</a:t>
            </a:r>
          </a:p>
        </p:txBody>
      </p:sp>
      <p:sp>
        <p:nvSpPr>
          <p:cNvPr id="42" name="Body Level One…"/>
          <p:cNvSpPr txBox="1"/>
          <p:nvPr>
            <p:ph type="body" sz="quarter" idx="1" hasCustomPrompt="1"/>
          </p:nvPr>
        </p:nvSpPr>
        <p:spPr>
          <a:xfrm>
            <a:off x="3547535" y="1306921"/>
            <a:ext cx="2048934" cy="284795"/>
          </a:xfrm>
          <a:prstGeom prst="rect">
            <a:avLst/>
          </a:prstGeom>
        </p:spPr>
        <p:txBody>
          <a:bodyPr lIns="34290" tIns="34290" rIns="34290" bIns="34290">
            <a:normAutofit fontScale="100000" lnSpcReduction="0"/>
          </a:bodyPr>
          <a:lstStyle>
            <a:lvl1pPr marL="0" indent="0" algn="ctr">
              <a:buSzTx/>
              <a:buFontTx/>
              <a:buNone/>
              <a:defRPr cap="all" sz="1200">
                <a:solidFill>
                  <a:srgbClr val="D9D9D9">
                    <a:alpha val="50000"/>
                  </a:srgbClr>
                </a:solidFill>
                <a:latin typeface="Lato Light"/>
                <a:ea typeface="Lato Light"/>
                <a:cs typeface="Lato Light"/>
                <a:sym typeface="Lato Light"/>
              </a:defRPr>
            </a:lvl1pPr>
            <a:lvl2pPr marL="480047" indent="-137156" algn="ctr">
              <a:buFontTx/>
              <a:defRPr cap="all" sz="1200">
                <a:solidFill>
                  <a:srgbClr val="D9D9D9">
                    <a:alpha val="50000"/>
                  </a:srgbClr>
                </a:solidFill>
                <a:latin typeface="Lato Light"/>
                <a:ea typeface="Lato Light"/>
                <a:cs typeface="Lato Light"/>
                <a:sym typeface="Lato Light"/>
              </a:defRPr>
            </a:lvl2pPr>
            <a:lvl3pPr marL="832735" indent="-146953" algn="ctr">
              <a:buFontTx/>
              <a:defRPr cap="all" sz="1200">
                <a:solidFill>
                  <a:srgbClr val="D9D9D9">
                    <a:alpha val="50000"/>
                  </a:srgbClr>
                </a:solidFill>
                <a:latin typeface="Lato Light"/>
                <a:ea typeface="Lato Light"/>
                <a:cs typeface="Lato Light"/>
                <a:sym typeface="Lato Light"/>
              </a:defRPr>
            </a:lvl3pPr>
            <a:lvl4pPr marL="1200119" indent="-171446" algn="ctr">
              <a:buFontTx/>
              <a:defRPr cap="all" sz="1200">
                <a:solidFill>
                  <a:srgbClr val="D9D9D9">
                    <a:alpha val="50000"/>
                  </a:srgbClr>
                </a:solidFill>
                <a:latin typeface="Lato Light"/>
                <a:ea typeface="Lato Light"/>
                <a:cs typeface="Lato Light"/>
                <a:sym typeface="Lato Light"/>
              </a:defRPr>
            </a:lvl4pPr>
            <a:lvl5pPr marL="1543012" indent="-171446" algn="ctr">
              <a:buFontTx/>
              <a:defRPr cap="all" sz="1200">
                <a:solidFill>
                  <a:srgbClr val="D9D9D9">
                    <a:alpha val="50000"/>
                  </a:srgbClr>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43" name="Straight Connector 7"/>
          <p:cNvSpPr/>
          <p:nvPr/>
        </p:nvSpPr>
        <p:spPr>
          <a:xfrm>
            <a:off x="3530600" y="1241761"/>
            <a:ext cx="2074334" cy="1"/>
          </a:xfrm>
          <a:prstGeom prst="line">
            <a:avLst/>
          </a:prstGeom>
          <a:ln>
            <a:solidFill>
              <a:srgbClr val="BFBFBF"/>
            </a:solidFill>
          </a:ln>
        </p:spPr>
        <p:txBody>
          <a:bodyPr lIns="45719" rIns="45719"/>
          <a:lstStyle/>
          <a:p>
            <a:pPr/>
          </a:p>
        </p:txBody>
      </p:sp>
      <p:sp>
        <p:nvSpPr>
          <p:cNvPr id="4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age top + small frame right">
    <p:spTree>
      <p:nvGrpSpPr>
        <p:cNvPr id="1" name=""/>
        <p:cNvGrpSpPr/>
        <p:nvPr/>
      </p:nvGrpSpPr>
      <p:grpSpPr>
        <a:xfrm>
          <a:off x="0" y="0"/>
          <a:ext cx="0" cy="0"/>
          <a:chOff x="0" y="0"/>
          <a:chExt cx="0" cy="0"/>
        </a:xfrm>
      </p:grpSpPr>
      <p:sp>
        <p:nvSpPr>
          <p:cNvPr id="417" name="Picture Placeholder 2"/>
          <p:cNvSpPr/>
          <p:nvPr>
            <p:ph type="pic" sz="half" idx="21"/>
          </p:nvPr>
        </p:nvSpPr>
        <p:spPr>
          <a:xfrm>
            <a:off x="8466" y="1"/>
            <a:ext cx="6680201" cy="3431822"/>
          </a:xfrm>
          <a:prstGeom prst="rect">
            <a:avLst/>
          </a:prstGeom>
        </p:spPr>
        <p:txBody>
          <a:bodyPr lIns="91439" rIns="91439"/>
          <a:lstStyle/>
          <a:p>
            <a:pPr/>
          </a:p>
        </p:txBody>
      </p:sp>
      <p:sp>
        <p:nvSpPr>
          <p:cNvPr id="418" name="Rectangle 2"/>
          <p:cNvSpPr/>
          <p:nvPr/>
        </p:nvSpPr>
        <p:spPr>
          <a:xfrm>
            <a:off x="6680200" y="1"/>
            <a:ext cx="2463800" cy="3443113"/>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419" name="title example here"/>
          <p:cNvSpPr txBox="1"/>
          <p:nvPr>
            <p:ph type="title" hasCustomPrompt="1"/>
          </p:nvPr>
        </p:nvSpPr>
        <p:spPr>
          <a:xfrm>
            <a:off x="6900333" y="347993"/>
            <a:ext cx="1998132" cy="1300191"/>
          </a:xfrm>
          <a:prstGeom prst="rect">
            <a:avLst/>
          </a:prstGeom>
        </p:spPr>
        <p:txBody>
          <a:bodyPr lIns="34290" tIns="34290" rIns="34290" bIns="34290" anchor="t">
            <a:normAutofit fontScale="100000" lnSpcReduction="0"/>
          </a:bodyPr>
          <a:lstStyle>
            <a:lvl1pPr>
              <a:defRPr cap="all" sz="2000">
                <a:solidFill>
                  <a:srgbClr val="FFFFFF"/>
                </a:solidFill>
                <a:latin typeface="Lemon/Milk"/>
                <a:ea typeface="Lemon/Milk"/>
                <a:cs typeface="Lemon/Milk"/>
                <a:sym typeface="Lemon/Milk"/>
              </a:defRPr>
            </a:lvl1pPr>
          </a:lstStyle>
          <a:p>
            <a:pPr/>
            <a:r>
              <a:t>title example here</a:t>
            </a:r>
          </a:p>
        </p:txBody>
      </p:sp>
      <p:sp>
        <p:nvSpPr>
          <p:cNvPr id="420" name="Body Level One…"/>
          <p:cNvSpPr txBox="1"/>
          <p:nvPr>
            <p:ph type="body" sz="quarter" idx="1" hasCustomPrompt="1"/>
          </p:nvPr>
        </p:nvSpPr>
        <p:spPr>
          <a:xfrm>
            <a:off x="6900336" y="1713346"/>
            <a:ext cx="2015068"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FFFFFF"/>
                </a:solidFill>
                <a:latin typeface="Lato Regular"/>
                <a:ea typeface="Lato Regular"/>
                <a:cs typeface="Lato Regular"/>
                <a:sym typeface="Lato Regular"/>
              </a:defRPr>
            </a:lvl1pPr>
            <a:lvl2pPr marL="445758" indent="-102867">
              <a:lnSpc>
                <a:spcPct val="120000"/>
              </a:lnSpc>
              <a:buFontTx/>
              <a:defRPr sz="900">
                <a:solidFill>
                  <a:srgbClr val="FFFFFF"/>
                </a:solidFill>
                <a:latin typeface="Lato Regular"/>
                <a:ea typeface="Lato Regular"/>
                <a:cs typeface="Lato Regular"/>
                <a:sym typeface="Lato Regular"/>
              </a:defRPr>
            </a:lvl2pPr>
            <a:lvl3pPr marL="795997" indent="-110215">
              <a:lnSpc>
                <a:spcPct val="120000"/>
              </a:lnSpc>
              <a:buFontTx/>
              <a:defRPr sz="900">
                <a:solidFill>
                  <a:srgbClr val="FFFFFF"/>
                </a:solidFill>
                <a:latin typeface="Lato Regular"/>
                <a:ea typeface="Lato Regular"/>
                <a:cs typeface="Lato Regular"/>
                <a:sym typeface="Lato Regular"/>
              </a:defRPr>
            </a:lvl3pPr>
            <a:lvl4pPr marL="1157258" indent="-128584">
              <a:lnSpc>
                <a:spcPct val="120000"/>
              </a:lnSpc>
              <a:buFontTx/>
              <a:defRPr sz="900">
                <a:solidFill>
                  <a:srgbClr val="FFFFFF"/>
                </a:solidFill>
                <a:latin typeface="Lato Regular"/>
                <a:ea typeface="Lato Regular"/>
                <a:cs typeface="Lato Regular"/>
                <a:sym typeface="Lato Regular"/>
              </a:defRPr>
            </a:lvl4pPr>
            <a:lvl5pPr marL="1500150" indent="-128584">
              <a:lnSpc>
                <a:spcPct val="120000"/>
              </a:lnSpc>
              <a:buFontTx/>
              <a:defRPr sz="900">
                <a:solidFill>
                  <a:srgbClr val="FFFFFF"/>
                </a:solidFill>
                <a:latin typeface="Lato Regular"/>
                <a:ea typeface="Lato Regular"/>
                <a:cs typeface="Lato Regular"/>
                <a:sym typeface="Lato Regular"/>
              </a:defRPr>
            </a:lvl5pPr>
          </a:lstStyle>
          <a:p>
            <a:pPr/>
            <a:r>
              <a:t>Lorem ipsum dolor sit amet, consectetur adipiscing elit. Fusce diam tortor, mattis quis dapibus vitae, euismod non purus. Maecenas ut lacus nec mauris feugiat tristique et in metus. </a:t>
            </a:r>
          </a:p>
          <a:p>
            <a:pPr lvl="1"/>
            <a:r>
              <a:t/>
            </a:r>
          </a:p>
          <a:p>
            <a:pPr lvl="2"/>
            <a:r>
              <a:t/>
            </a:r>
          </a:p>
          <a:p>
            <a:pPr lvl="3"/>
            <a:r>
              <a:t/>
            </a:r>
          </a:p>
          <a:p>
            <a:pPr lvl="4"/>
            <a:r>
              <a:t/>
            </a:r>
          </a:p>
        </p:txBody>
      </p:sp>
      <p:sp>
        <p:nvSpPr>
          <p:cNvPr id="42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age down">
    <p:spTree>
      <p:nvGrpSpPr>
        <p:cNvPr id="1" name=""/>
        <p:cNvGrpSpPr/>
        <p:nvPr/>
      </p:nvGrpSpPr>
      <p:grpSpPr>
        <a:xfrm>
          <a:off x="0" y="0"/>
          <a:ext cx="0" cy="0"/>
          <a:chOff x="0" y="0"/>
          <a:chExt cx="0" cy="0"/>
        </a:xfrm>
      </p:grpSpPr>
      <p:sp>
        <p:nvSpPr>
          <p:cNvPr id="428" name="Picture Placeholder 2"/>
          <p:cNvSpPr/>
          <p:nvPr>
            <p:ph type="pic" idx="21"/>
          </p:nvPr>
        </p:nvSpPr>
        <p:spPr>
          <a:xfrm>
            <a:off x="0" y="3426178"/>
            <a:ext cx="9144000" cy="3431822"/>
          </a:xfrm>
          <a:prstGeom prst="rect">
            <a:avLst/>
          </a:prstGeom>
        </p:spPr>
        <p:txBody>
          <a:bodyPr lIns="91439" rIns="91439"/>
          <a:lstStyle/>
          <a:p>
            <a:pPr/>
          </a:p>
        </p:txBody>
      </p:sp>
      <p:sp>
        <p:nvSpPr>
          <p:cNvPr id="42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age top">
    <p:spTree>
      <p:nvGrpSpPr>
        <p:cNvPr id="1" name=""/>
        <p:cNvGrpSpPr/>
        <p:nvPr/>
      </p:nvGrpSpPr>
      <p:grpSpPr>
        <a:xfrm>
          <a:off x="0" y="0"/>
          <a:ext cx="0" cy="0"/>
          <a:chOff x="0" y="0"/>
          <a:chExt cx="0" cy="0"/>
        </a:xfrm>
      </p:grpSpPr>
      <p:sp>
        <p:nvSpPr>
          <p:cNvPr id="436" name="Picture Placeholder 2"/>
          <p:cNvSpPr/>
          <p:nvPr>
            <p:ph type="pic" idx="21"/>
          </p:nvPr>
        </p:nvSpPr>
        <p:spPr>
          <a:xfrm>
            <a:off x="0" y="1"/>
            <a:ext cx="9144000" cy="3431822"/>
          </a:xfrm>
          <a:prstGeom prst="rect">
            <a:avLst/>
          </a:prstGeom>
        </p:spPr>
        <p:txBody>
          <a:bodyPr lIns="91439" rIns="91439"/>
          <a:lstStyle/>
          <a:p>
            <a:pPr/>
          </a:p>
        </p:txBody>
      </p:sp>
      <p:sp>
        <p:nvSpPr>
          <p:cNvPr id="43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lear tile image + text right">
    <p:spTree>
      <p:nvGrpSpPr>
        <p:cNvPr id="1" name=""/>
        <p:cNvGrpSpPr/>
        <p:nvPr/>
      </p:nvGrpSpPr>
      <p:grpSpPr>
        <a:xfrm>
          <a:off x="0" y="0"/>
          <a:ext cx="0" cy="0"/>
          <a:chOff x="0" y="0"/>
          <a:chExt cx="0" cy="0"/>
        </a:xfrm>
      </p:grpSpPr>
      <p:sp>
        <p:nvSpPr>
          <p:cNvPr id="444" name="Picture Placeholder 2"/>
          <p:cNvSpPr/>
          <p:nvPr>
            <p:ph type="pic" sz="half" idx="21"/>
          </p:nvPr>
        </p:nvSpPr>
        <p:spPr>
          <a:xfrm>
            <a:off x="2" y="0"/>
            <a:ext cx="2294467" cy="6869291"/>
          </a:xfrm>
          <a:prstGeom prst="rect">
            <a:avLst/>
          </a:prstGeom>
        </p:spPr>
        <p:txBody>
          <a:bodyPr lIns="91439" rIns="91439"/>
          <a:lstStyle/>
          <a:p>
            <a:pPr/>
          </a:p>
        </p:txBody>
      </p:sp>
      <p:sp>
        <p:nvSpPr>
          <p:cNvPr id="445" name="Picture Placeholder 2"/>
          <p:cNvSpPr/>
          <p:nvPr>
            <p:ph type="pic" sz="quarter" idx="22"/>
          </p:nvPr>
        </p:nvSpPr>
        <p:spPr>
          <a:xfrm>
            <a:off x="2362201" y="1"/>
            <a:ext cx="2294468" cy="3375377"/>
          </a:xfrm>
          <a:prstGeom prst="rect">
            <a:avLst/>
          </a:prstGeom>
        </p:spPr>
        <p:txBody>
          <a:bodyPr lIns="91439" rIns="91439"/>
          <a:lstStyle/>
          <a:p>
            <a:pPr/>
          </a:p>
        </p:txBody>
      </p:sp>
      <p:sp>
        <p:nvSpPr>
          <p:cNvPr id="446" name="Picture Placeholder 2"/>
          <p:cNvSpPr/>
          <p:nvPr>
            <p:ph type="pic" sz="quarter" idx="23"/>
          </p:nvPr>
        </p:nvSpPr>
        <p:spPr>
          <a:xfrm>
            <a:off x="2362201" y="3465691"/>
            <a:ext cx="2294468" cy="3414890"/>
          </a:xfrm>
          <a:prstGeom prst="rect">
            <a:avLst/>
          </a:prstGeom>
        </p:spPr>
        <p:txBody>
          <a:bodyPr lIns="91439" rIns="91439"/>
          <a:lstStyle/>
          <a:p>
            <a:pPr/>
          </a:p>
        </p:txBody>
      </p:sp>
      <p:sp>
        <p:nvSpPr>
          <p:cNvPr id="447" name="title example here"/>
          <p:cNvSpPr txBox="1"/>
          <p:nvPr>
            <p:ph type="title" hasCustomPrompt="1"/>
          </p:nvPr>
        </p:nvSpPr>
        <p:spPr>
          <a:xfrm>
            <a:off x="5579533" y="1589767"/>
            <a:ext cx="2717801" cy="453525"/>
          </a:xfrm>
          <a:prstGeom prst="rect">
            <a:avLst/>
          </a:prstGeom>
        </p:spPr>
        <p:txBody>
          <a:bodyPr lIns="34290" tIns="34290" rIns="34290" bIns="34290" anchor="t">
            <a:normAutofit fontScale="100000" lnSpcReduction="0"/>
          </a:bodyPr>
          <a:lstStyle>
            <a:lvl1pPr>
              <a:defRPr cap="all" sz="2000">
                <a:solidFill>
                  <a:srgbClr val="404040"/>
                </a:solidFill>
                <a:latin typeface="Lemon/Milk"/>
                <a:ea typeface="Lemon/Milk"/>
                <a:cs typeface="Lemon/Milk"/>
                <a:sym typeface="Lemon/Milk"/>
              </a:defRPr>
            </a:lvl1pPr>
          </a:lstStyle>
          <a:p>
            <a:pPr/>
            <a:r>
              <a:t>title example here</a:t>
            </a:r>
          </a:p>
        </p:txBody>
      </p:sp>
      <p:sp>
        <p:nvSpPr>
          <p:cNvPr id="448" name="Body Level One…"/>
          <p:cNvSpPr txBox="1"/>
          <p:nvPr>
            <p:ph type="body" sz="quarter" idx="1" hasCustomPrompt="1"/>
          </p:nvPr>
        </p:nvSpPr>
        <p:spPr>
          <a:xfrm>
            <a:off x="5579533" y="3959838"/>
            <a:ext cx="2717801" cy="284795"/>
          </a:xfrm>
          <a:prstGeom prst="rect">
            <a:avLst/>
          </a:prstGeom>
        </p:spPr>
        <p:txBody>
          <a:bodyPr lIns="34290" tIns="34290" rIns="34290" bIns="34290">
            <a:normAutofit fontScale="100000" lnSpcReduction="0"/>
          </a:bodyPr>
          <a:lstStyle>
            <a:lvl1pPr marL="0" indent="0">
              <a:buSzTx/>
              <a:buFontTx/>
              <a:buNone/>
              <a:defRPr cap="all" sz="900">
                <a:solidFill>
                  <a:srgbClr val="404040"/>
                </a:solidFill>
                <a:latin typeface="Lato Black"/>
                <a:ea typeface="Lato Black"/>
                <a:cs typeface="Lato Black"/>
                <a:sym typeface="Lato Black"/>
              </a:defRPr>
            </a:lvl1pPr>
            <a:lvl2pPr marL="445758" indent="-102867">
              <a:buFontTx/>
              <a:defRPr cap="all" sz="900">
                <a:solidFill>
                  <a:srgbClr val="404040"/>
                </a:solidFill>
                <a:latin typeface="Lato Black"/>
                <a:ea typeface="Lato Black"/>
                <a:cs typeface="Lato Black"/>
                <a:sym typeface="Lato Black"/>
              </a:defRPr>
            </a:lvl2pPr>
            <a:lvl3pPr marL="795997" indent="-110215">
              <a:buFontTx/>
              <a:defRPr cap="all" sz="900">
                <a:solidFill>
                  <a:srgbClr val="404040"/>
                </a:solidFill>
                <a:latin typeface="Lato Black"/>
                <a:ea typeface="Lato Black"/>
                <a:cs typeface="Lato Black"/>
                <a:sym typeface="Lato Black"/>
              </a:defRPr>
            </a:lvl3pPr>
            <a:lvl4pPr marL="1157258" indent="-128584">
              <a:buFontTx/>
              <a:defRPr cap="all" sz="900">
                <a:solidFill>
                  <a:srgbClr val="404040"/>
                </a:solidFill>
                <a:latin typeface="Lato Black"/>
                <a:ea typeface="Lato Black"/>
                <a:cs typeface="Lato Black"/>
                <a:sym typeface="Lato Black"/>
              </a:defRPr>
            </a:lvl4pPr>
            <a:lvl5pPr marL="1500150" indent="-128584">
              <a:buFontTx/>
              <a:defRPr cap="all" sz="900">
                <a:solidFill>
                  <a:srgbClr val="404040"/>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449" name="Text Placeholder 5"/>
          <p:cNvSpPr/>
          <p:nvPr>
            <p:ph type="body" sz="quarter" idx="24" hasCustomPrompt="1"/>
          </p:nvPr>
        </p:nvSpPr>
        <p:spPr>
          <a:xfrm>
            <a:off x="5579533" y="4366235"/>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450" name="Text Placeholder 5"/>
          <p:cNvSpPr/>
          <p:nvPr>
            <p:ph type="body" sz="quarter" idx="25" hasCustomPrompt="1"/>
          </p:nvPr>
        </p:nvSpPr>
        <p:spPr>
          <a:xfrm>
            <a:off x="5579533" y="2164901"/>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45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ark tile image + text right ">
    <p:spTree>
      <p:nvGrpSpPr>
        <p:cNvPr id="1" name=""/>
        <p:cNvGrpSpPr/>
        <p:nvPr/>
      </p:nvGrpSpPr>
      <p:grpSpPr>
        <a:xfrm>
          <a:off x="0" y="0"/>
          <a:ext cx="0" cy="0"/>
          <a:chOff x="0" y="0"/>
          <a:chExt cx="0" cy="0"/>
        </a:xfrm>
      </p:grpSpPr>
      <p:sp>
        <p:nvSpPr>
          <p:cNvPr id="458" name="Picture Placeholder 2"/>
          <p:cNvSpPr/>
          <p:nvPr>
            <p:ph type="pic" sz="half" idx="21"/>
          </p:nvPr>
        </p:nvSpPr>
        <p:spPr>
          <a:xfrm>
            <a:off x="2" y="0"/>
            <a:ext cx="2294467" cy="6869291"/>
          </a:xfrm>
          <a:prstGeom prst="rect">
            <a:avLst/>
          </a:prstGeom>
        </p:spPr>
        <p:txBody>
          <a:bodyPr lIns="91439" rIns="91439"/>
          <a:lstStyle/>
          <a:p>
            <a:pPr/>
          </a:p>
        </p:txBody>
      </p:sp>
      <p:sp>
        <p:nvSpPr>
          <p:cNvPr id="459" name="Picture Placeholder 2"/>
          <p:cNvSpPr/>
          <p:nvPr>
            <p:ph type="pic" sz="quarter" idx="22"/>
          </p:nvPr>
        </p:nvSpPr>
        <p:spPr>
          <a:xfrm>
            <a:off x="2362201" y="1"/>
            <a:ext cx="2294468" cy="3375377"/>
          </a:xfrm>
          <a:prstGeom prst="rect">
            <a:avLst/>
          </a:prstGeom>
        </p:spPr>
        <p:txBody>
          <a:bodyPr lIns="91439" rIns="91439"/>
          <a:lstStyle/>
          <a:p>
            <a:pPr/>
          </a:p>
        </p:txBody>
      </p:sp>
      <p:sp>
        <p:nvSpPr>
          <p:cNvPr id="460" name="Picture Placeholder 2"/>
          <p:cNvSpPr/>
          <p:nvPr>
            <p:ph type="pic" sz="quarter" idx="23"/>
          </p:nvPr>
        </p:nvSpPr>
        <p:spPr>
          <a:xfrm>
            <a:off x="2362201" y="3465691"/>
            <a:ext cx="2294468" cy="3414890"/>
          </a:xfrm>
          <a:prstGeom prst="rect">
            <a:avLst/>
          </a:prstGeom>
        </p:spPr>
        <p:txBody>
          <a:bodyPr lIns="91439" rIns="91439"/>
          <a:lstStyle/>
          <a:p>
            <a:pPr/>
          </a:p>
        </p:txBody>
      </p:sp>
      <p:sp>
        <p:nvSpPr>
          <p:cNvPr id="461" name="title example here"/>
          <p:cNvSpPr txBox="1"/>
          <p:nvPr>
            <p:ph type="title" hasCustomPrompt="1"/>
          </p:nvPr>
        </p:nvSpPr>
        <p:spPr>
          <a:xfrm>
            <a:off x="5579533" y="1589767"/>
            <a:ext cx="2717801" cy="453525"/>
          </a:xfrm>
          <a:prstGeom prst="rect">
            <a:avLst/>
          </a:prstGeom>
        </p:spPr>
        <p:txBody>
          <a:bodyPr lIns="34290" tIns="34290" rIns="34290" bIns="34290" anchor="t">
            <a:normAutofit fontScale="100000" lnSpcReduction="0"/>
          </a:bodyPr>
          <a:lstStyle>
            <a:lvl1pPr>
              <a:defRPr cap="all" sz="2000">
                <a:solidFill>
                  <a:srgbClr val="D9D9D9"/>
                </a:solidFill>
                <a:latin typeface="Lemon/Milk"/>
                <a:ea typeface="Lemon/Milk"/>
                <a:cs typeface="Lemon/Milk"/>
                <a:sym typeface="Lemon/Milk"/>
              </a:defRPr>
            </a:lvl1pPr>
          </a:lstStyle>
          <a:p>
            <a:pPr/>
            <a:r>
              <a:t>title example here</a:t>
            </a:r>
          </a:p>
        </p:txBody>
      </p:sp>
      <p:sp>
        <p:nvSpPr>
          <p:cNvPr id="462" name="Body Level One…"/>
          <p:cNvSpPr txBox="1"/>
          <p:nvPr>
            <p:ph type="body" sz="quarter" idx="1" hasCustomPrompt="1"/>
          </p:nvPr>
        </p:nvSpPr>
        <p:spPr>
          <a:xfrm>
            <a:off x="5579533" y="3959838"/>
            <a:ext cx="2717801" cy="284795"/>
          </a:xfrm>
          <a:prstGeom prst="rect">
            <a:avLst/>
          </a:prstGeom>
        </p:spPr>
        <p:txBody>
          <a:bodyPr lIns="34290" tIns="34290" rIns="34290" bIns="34290">
            <a:normAutofit fontScale="100000" lnSpcReduction="0"/>
          </a:bodyPr>
          <a:lstStyle>
            <a:lvl1pPr marL="0" indent="0">
              <a:buSzTx/>
              <a:buFontTx/>
              <a:buNone/>
              <a:defRPr cap="all" sz="900">
                <a:solidFill>
                  <a:srgbClr val="BFBFBF"/>
                </a:solidFill>
                <a:latin typeface="Lato Black"/>
                <a:ea typeface="Lato Black"/>
                <a:cs typeface="Lato Black"/>
                <a:sym typeface="Lato Black"/>
              </a:defRPr>
            </a:lvl1pPr>
            <a:lvl2pPr marL="445758" indent="-102867">
              <a:buFontTx/>
              <a:defRPr cap="all" sz="900">
                <a:solidFill>
                  <a:srgbClr val="BFBFBF"/>
                </a:solidFill>
                <a:latin typeface="Lato Black"/>
                <a:ea typeface="Lato Black"/>
                <a:cs typeface="Lato Black"/>
                <a:sym typeface="Lato Black"/>
              </a:defRPr>
            </a:lvl2pPr>
            <a:lvl3pPr marL="795997" indent="-110215">
              <a:buFontTx/>
              <a:defRPr cap="all" sz="900">
                <a:solidFill>
                  <a:srgbClr val="BFBFBF"/>
                </a:solidFill>
                <a:latin typeface="Lato Black"/>
                <a:ea typeface="Lato Black"/>
                <a:cs typeface="Lato Black"/>
                <a:sym typeface="Lato Black"/>
              </a:defRPr>
            </a:lvl3pPr>
            <a:lvl4pPr marL="1157258" indent="-128584">
              <a:buFontTx/>
              <a:defRPr cap="all" sz="900">
                <a:solidFill>
                  <a:srgbClr val="BFBFBF"/>
                </a:solidFill>
                <a:latin typeface="Lato Black"/>
                <a:ea typeface="Lato Black"/>
                <a:cs typeface="Lato Black"/>
                <a:sym typeface="Lato Black"/>
              </a:defRPr>
            </a:lvl4pPr>
            <a:lvl5pPr marL="1500150" indent="-128584">
              <a:buFontTx/>
              <a:defRPr cap="all" sz="900">
                <a:solidFill>
                  <a:srgbClr val="BFBFB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463" name="Text Placeholder 5"/>
          <p:cNvSpPr/>
          <p:nvPr>
            <p:ph type="body" sz="quarter" idx="24" hasCustomPrompt="1"/>
          </p:nvPr>
        </p:nvSpPr>
        <p:spPr>
          <a:xfrm>
            <a:off x="5579533" y="4366235"/>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464" name="Text Placeholder 5"/>
          <p:cNvSpPr/>
          <p:nvPr>
            <p:ph type="body" sz="quarter" idx="25" hasCustomPrompt="1"/>
          </p:nvPr>
        </p:nvSpPr>
        <p:spPr>
          <a:xfrm>
            <a:off x="5579533" y="2164901"/>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4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Gal = One images">
    <p:spTree>
      <p:nvGrpSpPr>
        <p:cNvPr id="1" name=""/>
        <p:cNvGrpSpPr/>
        <p:nvPr/>
      </p:nvGrpSpPr>
      <p:grpSpPr>
        <a:xfrm>
          <a:off x="0" y="0"/>
          <a:ext cx="0" cy="0"/>
          <a:chOff x="0" y="0"/>
          <a:chExt cx="0" cy="0"/>
        </a:xfrm>
      </p:grpSpPr>
      <p:sp>
        <p:nvSpPr>
          <p:cNvPr id="472" name="Picture Placeholder 2"/>
          <p:cNvSpPr/>
          <p:nvPr>
            <p:ph type="pic" idx="21"/>
          </p:nvPr>
        </p:nvSpPr>
        <p:spPr>
          <a:xfrm>
            <a:off x="711201" y="790224"/>
            <a:ext cx="7670801" cy="3375377"/>
          </a:xfrm>
          <a:prstGeom prst="rect">
            <a:avLst/>
          </a:prstGeom>
        </p:spPr>
        <p:txBody>
          <a:bodyPr lIns="91439" rIns="91439"/>
          <a:lstStyle/>
          <a:p>
            <a:pPr/>
          </a:p>
        </p:txBody>
      </p:sp>
      <p:sp>
        <p:nvSpPr>
          <p:cNvPr id="473" name="Body Level One…"/>
          <p:cNvSpPr txBox="1"/>
          <p:nvPr>
            <p:ph type="body" sz="quarter" idx="1" hasCustomPrompt="1"/>
          </p:nvPr>
        </p:nvSpPr>
        <p:spPr>
          <a:xfrm>
            <a:off x="711201" y="4163031"/>
            <a:ext cx="7670801" cy="397682"/>
          </a:xfrm>
          <a:prstGeom prst="rect">
            <a:avLst/>
          </a:prstGeom>
          <a:solidFill>
            <a:schemeClr val="accent1"/>
          </a:solidFill>
        </p:spPr>
        <p:txBody>
          <a:bodyPr lIns="34290" tIns="34290" rIns="34290" bIns="34290" anchor="ctr">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vl2pPr marL="445758" indent="-102867" algn="ctr">
              <a:buFontTx/>
              <a:defRPr cap="all" sz="900">
                <a:solidFill>
                  <a:srgbClr val="FFFFFF"/>
                </a:solidFill>
                <a:latin typeface="Lato Black"/>
                <a:ea typeface="Lato Black"/>
                <a:cs typeface="Lato Black"/>
                <a:sym typeface="Lato Black"/>
              </a:defRPr>
            </a:lvl2pPr>
            <a:lvl3pPr marL="795997" indent="-110215" algn="ctr">
              <a:buFontTx/>
              <a:defRPr cap="all" sz="900">
                <a:solidFill>
                  <a:srgbClr val="FFFFFF"/>
                </a:solidFill>
                <a:latin typeface="Lato Black"/>
                <a:ea typeface="Lato Black"/>
                <a:cs typeface="Lato Black"/>
                <a:sym typeface="Lato Black"/>
              </a:defRPr>
            </a:lvl3pPr>
            <a:lvl4pPr marL="1157258" indent="-128584" algn="ctr">
              <a:buFontTx/>
              <a:defRPr cap="all" sz="900">
                <a:solidFill>
                  <a:srgbClr val="FFFFFF"/>
                </a:solidFill>
                <a:latin typeface="Lato Black"/>
                <a:ea typeface="Lato Black"/>
                <a:cs typeface="Lato Black"/>
                <a:sym typeface="Lato Black"/>
              </a:defRPr>
            </a:lvl4pPr>
            <a:lvl5pPr marL="1500150" indent="-128584" algn="ctr">
              <a:buFontTx/>
              <a:defRPr cap="all" sz="900">
                <a:solidFill>
                  <a:srgbClr val="FFFFF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474" name="Text Placeholder 5"/>
          <p:cNvSpPr/>
          <p:nvPr>
            <p:ph type="body" sz="quarter" idx="22" hasCustomPrompt="1"/>
          </p:nvPr>
        </p:nvSpPr>
        <p:spPr>
          <a:xfrm>
            <a:off x="691363" y="4750056"/>
            <a:ext cx="7699103" cy="128949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 ibus vitae, euis mod non purus. Mae cenas ut lacus nec mauris feugiat tris tique et in metus. </a:t>
            </a:r>
          </a:p>
        </p:txBody>
      </p:sp>
      <p:sp>
        <p:nvSpPr>
          <p:cNvPr id="4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Gal = One images 2">
    <p:spTree>
      <p:nvGrpSpPr>
        <p:cNvPr id="1" name=""/>
        <p:cNvGrpSpPr/>
        <p:nvPr/>
      </p:nvGrpSpPr>
      <p:grpSpPr>
        <a:xfrm>
          <a:off x="0" y="0"/>
          <a:ext cx="0" cy="0"/>
          <a:chOff x="0" y="0"/>
          <a:chExt cx="0" cy="0"/>
        </a:xfrm>
      </p:grpSpPr>
      <p:sp>
        <p:nvSpPr>
          <p:cNvPr id="482" name="Picture Placeholder 2"/>
          <p:cNvSpPr/>
          <p:nvPr>
            <p:ph type="pic" sz="half" idx="21"/>
          </p:nvPr>
        </p:nvSpPr>
        <p:spPr>
          <a:xfrm>
            <a:off x="4622805" y="790224"/>
            <a:ext cx="3725330" cy="3375377"/>
          </a:xfrm>
          <a:prstGeom prst="rect">
            <a:avLst/>
          </a:prstGeom>
        </p:spPr>
        <p:txBody>
          <a:bodyPr lIns="91439" rIns="91439"/>
          <a:lstStyle/>
          <a:p>
            <a:pPr/>
          </a:p>
        </p:txBody>
      </p:sp>
      <p:sp>
        <p:nvSpPr>
          <p:cNvPr id="483" name="Body Level One…"/>
          <p:cNvSpPr txBox="1"/>
          <p:nvPr>
            <p:ph type="body" sz="quarter" idx="1" hasCustomPrompt="1"/>
          </p:nvPr>
        </p:nvSpPr>
        <p:spPr>
          <a:xfrm>
            <a:off x="4622805" y="4140451"/>
            <a:ext cx="3739076" cy="397682"/>
          </a:xfrm>
          <a:prstGeom prst="rect">
            <a:avLst/>
          </a:prstGeom>
          <a:solidFill>
            <a:schemeClr val="accent5"/>
          </a:solidFill>
        </p:spPr>
        <p:txBody>
          <a:bodyPr lIns="34290" tIns="34290" rIns="34290" bIns="34290" anchor="ctr">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vl2pPr marL="445758" indent="-102867" algn="ctr">
              <a:buFontTx/>
              <a:defRPr cap="all" sz="900">
                <a:solidFill>
                  <a:srgbClr val="FFFFFF"/>
                </a:solidFill>
                <a:latin typeface="Lato Black"/>
                <a:ea typeface="Lato Black"/>
                <a:cs typeface="Lato Black"/>
                <a:sym typeface="Lato Black"/>
              </a:defRPr>
            </a:lvl2pPr>
            <a:lvl3pPr marL="795997" indent="-110215" algn="ctr">
              <a:buFontTx/>
              <a:defRPr cap="all" sz="900">
                <a:solidFill>
                  <a:srgbClr val="FFFFFF"/>
                </a:solidFill>
                <a:latin typeface="Lato Black"/>
                <a:ea typeface="Lato Black"/>
                <a:cs typeface="Lato Black"/>
                <a:sym typeface="Lato Black"/>
              </a:defRPr>
            </a:lvl3pPr>
            <a:lvl4pPr marL="1157258" indent="-128584" algn="ctr">
              <a:buFontTx/>
              <a:defRPr cap="all" sz="900">
                <a:solidFill>
                  <a:srgbClr val="FFFFFF"/>
                </a:solidFill>
                <a:latin typeface="Lato Black"/>
                <a:ea typeface="Lato Black"/>
                <a:cs typeface="Lato Black"/>
                <a:sym typeface="Lato Black"/>
              </a:defRPr>
            </a:lvl4pPr>
            <a:lvl5pPr marL="1500150" indent="-128584" algn="ctr">
              <a:buFontTx/>
              <a:defRPr cap="all" sz="900">
                <a:solidFill>
                  <a:srgbClr val="FFFFF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484" name="Text Placeholder 5"/>
          <p:cNvSpPr/>
          <p:nvPr>
            <p:ph type="body" sz="quarter" idx="22" hasCustomPrompt="1"/>
          </p:nvPr>
        </p:nvSpPr>
        <p:spPr>
          <a:xfrm>
            <a:off x="4622805" y="4750056"/>
            <a:ext cx="3739075" cy="128949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 ibus vitae, euis mod non purus. Mae cenas ut lacus nec mauris feugiat tris tique et in metus. </a:t>
            </a:r>
          </a:p>
        </p:txBody>
      </p:sp>
      <p:sp>
        <p:nvSpPr>
          <p:cNvPr id="485" name="title example here"/>
          <p:cNvSpPr txBox="1"/>
          <p:nvPr>
            <p:ph type="title" hasCustomPrompt="1"/>
          </p:nvPr>
        </p:nvSpPr>
        <p:spPr>
          <a:xfrm>
            <a:off x="685801" y="1510739"/>
            <a:ext cx="2717801" cy="1887241"/>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486" name="Text Placeholder 5"/>
          <p:cNvSpPr/>
          <p:nvPr>
            <p:ph type="body" sz="quarter" idx="23" hasCustomPrompt="1"/>
          </p:nvPr>
        </p:nvSpPr>
        <p:spPr>
          <a:xfrm>
            <a:off x="685800" y="3542148"/>
            <a:ext cx="2717800"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stStyle>
          <a:p>
            <a:pPr/>
            <a:r>
              <a:t>Subitle Example here</a:t>
            </a:r>
          </a:p>
        </p:txBody>
      </p:sp>
      <p:sp>
        <p:nvSpPr>
          <p:cNvPr id="487" name="Text Placeholder 5"/>
          <p:cNvSpPr/>
          <p:nvPr>
            <p:ph type="body" sz="quarter" idx="24" hasCustomPrompt="1"/>
          </p:nvPr>
        </p:nvSpPr>
        <p:spPr>
          <a:xfrm>
            <a:off x="685800" y="3937256"/>
            <a:ext cx="2717800"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488" name="Straight Connector 10"/>
          <p:cNvSpPr/>
          <p:nvPr/>
        </p:nvSpPr>
        <p:spPr>
          <a:xfrm>
            <a:off x="685800" y="3476954"/>
            <a:ext cx="2717800" cy="1"/>
          </a:xfrm>
          <a:prstGeom prst="line">
            <a:avLst/>
          </a:prstGeom>
          <a:ln>
            <a:solidFill>
              <a:srgbClr val="BFBFBF"/>
            </a:solidFill>
          </a:ln>
        </p:spPr>
        <p:txBody>
          <a:bodyPr lIns="45719" rIns="45719"/>
          <a:lstStyle/>
          <a:p>
            <a:pPr/>
          </a:p>
        </p:txBody>
      </p:sp>
      <p:sp>
        <p:nvSpPr>
          <p:cNvPr id="48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Gal = Three images">
    <p:spTree>
      <p:nvGrpSpPr>
        <p:cNvPr id="1" name=""/>
        <p:cNvGrpSpPr/>
        <p:nvPr/>
      </p:nvGrpSpPr>
      <p:grpSpPr>
        <a:xfrm>
          <a:off x="0" y="0"/>
          <a:ext cx="0" cy="0"/>
          <a:chOff x="0" y="0"/>
          <a:chExt cx="0" cy="0"/>
        </a:xfrm>
      </p:grpSpPr>
      <p:sp>
        <p:nvSpPr>
          <p:cNvPr id="496" name="Picture Placeholder 2"/>
          <p:cNvSpPr/>
          <p:nvPr>
            <p:ph type="pic" sz="quarter" idx="21"/>
          </p:nvPr>
        </p:nvSpPr>
        <p:spPr>
          <a:xfrm>
            <a:off x="702740" y="790224"/>
            <a:ext cx="2294467" cy="3375377"/>
          </a:xfrm>
          <a:prstGeom prst="rect">
            <a:avLst/>
          </a:prstGeom>
        </p:spPr>
        <p:txBody>
          <a:bodyPr lIns="91439" rIns="91439"/>
          <a:lstStyle/>
          <a:p>
            <a:pPr/>
          </a:p>
        </p:txBody>
      </p:sp>
      <p:sp>
        <p:nvSpPr>
          <p:cNvPr id="497" name="Body Level One…"/>
          <p:cNvSpPr txBox="1"/>
          <p:nvPr>
            <p:ph type="body" sz="quarter" idx="1" hasCustomPrompt="1"/>
          </p:nvPr>
        </p:nvSpPr>
        <p:spPr>
          <a:xfrm>
            <a:off x="702738" y="4163031"/>
            <a:ext cx="2302934" cy="397682"/>
          </a:xfrm>
          <a:prstGeom prst="rect">
            <a:avLst/>
          </a:prstGeom>
          <a:solidFill>
            <a:schemeClr val="accent1"/>
          </a:solidFill>
        </p:spPr>
        <p:txBody>
          <a:bodyPr lIns="34290" tIns="34290" rIns="34290" bIns="34290" anchor="ctr">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vl2pPr marL="445758" indent="-102867" algn="ctr">
              <a:buFontTx/>
              <a:defRPr cap="all" sz="900">
                <a:solidFill>
                  <a:srgbClr val="FFFFFF"/>
                </a:solidFill>
                <a:latin typeface="Lato Black"/>
                <a:ea typeface="Lato Black"/>
                <a:cs typeface="Lato Black"/>
                <a:sym typeface="Lato Black"/>
              </a:defRPr>
            </a:lvl2pPr>
            <a:lvl3pPr marL="795997" indent="-110215" algn="ctr">
              <a:buFontTx/>
              <a:defRPr cap="all" sz="900">
                <a:solidFill>
                  <a:srgbClr val="FFFFFF"/>
                </a:solidFill>
                <a:latin typeface="Lato Black"/>
                <a:ea typeface="Lato Black"/>
                <a:cs typeface="Lato Black"/>
                <a:sym typeface="Lato Black"/>
              </a:defRPr>
            </a:lvl3pPr>
            <a:lvl4pPr marL="1157258" indent="-128584" algn="ctr">
              <a:buFontTx/>
              <a:defRPr cap="all" sz="900">
                <a:solidFill>
                  <a:srgbClr val="FFFFFF"/>
                </a:solidFill>
                <a:latin typeface="Lato Black"/>
                <a:ea typeface="Lato Black"/>
                <a:cs typeface="Lato Black"/>
                <a:sym typeface="Lato Black"/>
              </a:defRPr>
            </a:lvl4pPr>
            <a:lvl5pPr marL="1500150" indent="-128584" algn="ctr">
              <a:buFontTx/>
              <a:defRPr cap="all" sz="900">
                <a:solidFill>
                  <a:srgbClr val="FFFFF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498" name="Text Placeholder 5"/>
          <p:cNvSpPr/>
          <p:nvPr>
            <p:ph type="body" sz="quarter" idx="22" hasCustomPrompt="1"/>
          </p:nvPr>
        </p:nvSpPr>
        <p:spPr>
          <a:xfrm>
            <a:off x="702737" y="4750056"/>
            <a:ext cx="2302935" cy="128949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 ibus vitae, euis mod non purus. Mae cenas ut lacus nec mauris feugiat tris tique et in metus. </a:t>
            </a:r>
          </a:p>
        </p:txBody>
      </p:sp>
      <p:sp>
        <p:nvSpPr>
          <p:cNvPr id="499" name="Picture Placeholder 2"/>
          <p:cNvSpPr/>
          <p:nvPr>
            <p:ph type="pic" sz="quarter" idx="23"/>
          </p:nvPr>
        </p:nvSpPr>
        <p:spPr>
          <a:xfrm>
            <a:off x="3395140" y="790224"/>
            <a:ext cx="2294467" cy="3375377"/>
          </a:xfrm>
          <a:prstGeom prst="rect">
            <a:avLst/>
          </a:prstGeom>
        </p:spPr>
        <p:txBody>
          <a:bodyPr lIns="91439" rIns="91439"/>
          <a:lstStyle/>
          <a:p>
            <a:pPr/>
          </a:p>
        </p:txBody>
      </p:sp>
      <p:sp>
        <p:nvSpPr>
          <p:cNvPr id="500" name="Text Placeholder 5"/>
          <p:cNvSpPr/>
          <p:nvPr>
            <p:ph type="body" sz="quarter" idx="24" hasCustomPrompt="1"/>
          </p:nvPr>
        </p:nvSpPr>
        <p:spPr>
          <a:xfrm>
            <a:off x="3395140" y="4163031"/>
            <a:ext cx="2302934" cy="397682"/>
          </a:xfrm>
          <a:prstGeom prst="rect">
            <a:avLst/>
          </a:prstGeom>
          <a:solidFill>
            <a:schemeClr val="accent2"/>
          </a:solidFill>
        </p:spPr>
        <p:txBody>
          <a:bodyPr lIns="34290" tIns="34290" rIns="34290" bIns="34290" anchor="ctr">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501" name="Text Placeholder 5"/>
          <p:cNvSpPr/>
          <p:nvPr>
            <p:ph type="body" sz="quarter" idx="25" hasCustomPrompt="1"/>
          </p:nvPr>
        </p:nvSpPr>
        <p:spPr>
          <a:xfrm>
            <a:off x="3395140" y="4750056"/>
            <a:ext cx="2302934" cy="128949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 ibus vitae, euis mod non purus. Mae cenas ut lacus nec mauris feugiat tris tique et in metus. </a:t>
            </a:r>
          </a:p>
        </p:txBody>
      </p:sp>
      <p:sp>
        <p:nvSpPr>
          <p:cNvPr id="502" name="Picture Placeholder 2"/>
          <p:cNvSpPr/>
          <p:nvPr>
            <p:ph type="pic" sz="quarter" idx="26"/>
          </p:nvPr>
        </p:nvSpPr>
        <p:spPr>
          <a:xfrm>
            <a:off x="6087533" y="790224"/>
            <a:ext cx="2294468" cy="3375377"/>
          </a:xfrm>
          <a:prstGeom prst="rect">
            <a:avLst/>
          </a:prstGeom>
        </p:spPr>
        <p:txBody>
          <a:bodyPr lIns="91439" rIns="91439"/>
          <a:lstStyle/>
          <a:p>
            <a:pPr/>
          </a:p>
        </p:txBody>
      </p:sp>
      <p:sp>
        <p:nvSpPr>
          <p:cNvPr id="503" name="Text Placeholder 5"/>
          <p:cNvSpPr/>
          <p:nvPr>
            <p:ph type="body" sz="quarter" idx="27" hasCustomPrompt="1"/>
          </p:nvPr>
        </p:nvSpPr>
        <p:spPr>
          <a:xfrm>
            <a:off x="6087533" y="4163031"/>
            <a:ext cx="2302934" cy="397682"/>
          </a:xfrm>
          <a:prstGeom prst="rect">
            <a:avLst/>
          </a:prstGeom>
          <a:solidFill>
            <a:schemeClr val="accent3"/>
          </a:solidFill>
        </p:spPr>
        <p:txBody>
          <a:bodyPr lIns="34290" tIns="34290" rIns="34290" bIns="34290" anchor="ctr">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504" name="Text Placeholder 5"/>
          <p:cNvSpPr/>
          <p:nvPr>
            <p:ph type="body" sz="quarter" idx="28" hasCustomPrompt="1"/>
          </p:nvPr>
        </p:nvSpPr>
        <p:spPr>
          <a:xfrm>
            <a:off x="6087533" y="4750056"/>
            <a:ext cx="2302934" cy="128949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 ibus vitae, euis mod non purus. Mae cenas ut lacus nec mauris feugiat tris tique et in metus. </a:t>
            </a:r>
          </a:p>
        </p:txBody>
      </p:sp>
      <p:sp>
        <p:nvSpPr>
          <p:cNvPr id="50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Gal = Two images">
    <p:spTree>
      <p:nvGrpSpPr>
        <p:cNvPr id="1" name=""/>
        <p:cNvGrpSpPr/>
        <p:nvPr/>
      </p:nvGrpSpPr>
      <p:grpSpPr>
        <a:xfrm>
          <a:off x="0" y="0"/>
          <a:ext cx="0" cy="0"/>
          <a:chOff x="0" y="0"/>
          <a:chExt cx="0" cy="0"/>
        </a:xfrm>
      </p:grpSpPr>
      <p:sp>
        <p:nvSpPr>
          <p:cNvPr id="512" name="Picture Placeholder 2"/>
          <p:cNvSpPr/>
          <p:nvPr>
            <p:ph type="pic" sz="half" idx="21"/>
          </p:nvPr>
        </p:nvSpPr>
        <p:spPr>
          <a:xfrm>
            <a:off x="702740" y="790224"/>
            <a:ext cx="3725329" cy="3375377"/>
          </a:xfrm>
          <a:prstGeom prst="rect">
            <a:avLst/>
          </a:prstGeom>
        </p:spPr>
        <p:txBody>
          <a:bodyPr lIns="91439" rIns="91439"/>
          <a:lstStyle/>
          <a:p>
            <a:pPr/>
          </a:p>
        </p:txBody>
      </p:sp>
      <p:sp>
        <p:nvSpPr>
          <p:cNvPr id="513" name="Body Level One…"/>
          <p:cNvSpPr txBox="1"/>
          <p:nvPr>
            <p:ph type="body" sz="quarter" idx="1" hasCustomPrompt="1"/>
          </p:nvPr>
        </p:nvSpPr>
        <p:spPr>
          <a:xfrm>
            <a:off x="702740" y="4151741"/>
            <a:ext cx="3739075" cy="397682"/>
          </a:xfrm>
          <a:prstGeom prst="rect">
            <a:avLst/>
          </a:prstGeom>
          <a:solidFill>
            <a:schemeClr val="accent1"/>
          </a:solidFill>
        </p:spPr>
        <p:txBody>
          <a:bodyPr lIns="34290" tIns="34290" rIns="34290" bIns="34290" anchor="ctr">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vl2pPr marL="445758" indent="-102867" algn="ctr">
              <a:buFontTx/>
              <a:defRPr cap="all" sz="900">
                <a:solidFill>
                  <a:srgbClr val="FFFFFF"/>
                </a:solidFill>
                <a:latin typeface="Lato Black"/>
                <a:ea typeface="Lato Black"/>
                <a:cs typeface="Lato Black"/>
                <a:sym typeface="Lato Black"/>
              </a:defRPr>
            </a:lvl2pPr>
            <a:lvl3pPr marL="795997" indent="-110215" algn="ctr">
              <a:buFontTx/>
              <a:defRPr cap="all" sz="900">
                <a:solidFill>
                  <a:srgbClr val="FFFFFF"/>
                </a:solidFill>
                <a:latin typeface="Lato Black"/>
                <a:ea typeface="Lato Black"/>
                <a:cs typeface="Lato Black"/>
                <a:sym typeface="Lato Black"/>
              </a:defRPr>
            </a:lvl3pPr>
            <a:lvl4pPr marL="1157258" indent="-128584" algn="ctr">
              <a:buFontTx/>
              <a:defRPr cap="all" sz="900">
                <a:solidFill>
                  <a:srgbClr val="FFFFFF"/>
                </a:solidFill>
                <a:latin typeface="Lato Black"/>
                <a:ea typeface="Lato Black"/>
                <a:cs typeface="Lato Black"/>
                <a:sym typeface="Lato Black"/>
              </a:defRPr>
            </a:lvl4pPr>
            <a:lvl5pPr marL="1500150" indent="-128584" algn="ctr">
              <a:buFontTx/>
              <a:defRPr cap="all" sz="900">
                <a:solidFill>
                  <a:srgbClr val="FFFFF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514" name="Text Placeholder 5"/>
          <p:cNvSpPr/>
          <p:nvPr>
            <p:ph type="body" sz="quarter" idx="22" hasCustomPrompt="1"/>
          </p:nvPr>
        </p:nvSpPr>
        <p:spPr>
          <a:xfrm>
            <a:off x="702739" y="4750056"/>
            <a:ext cx="3739076" cy="128949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 ibus vitae, euis mod non purus. Mae cenas ut lacus nec mauris feugiat tris tique et in metus. </a:t>
            </a:r>
          </a:p>
        </p:txBody>
      </p:sp>
      <p:sp>
        <p:nvSpPr>
          <p:cNvPr id="515" name="Picture Placeholder 2"/>
          <p:cNvSpPr/>
          <p:nvPr>
            <p:ph type="pic" sz="half" idx="23"/>
          </p:nvPr>
        </p:nvSpPr>
        <p:spPr>
          <a:xfrm>
            <a:off x="4622805" y="790224"/>
            <a:ext cx="3725330" cy="3375377"/>
          </a:xfrm>
          <a:prstGeom prst="rect">
            <a:avLst/>
          </a:prstGeom>
        </p:spPr>
        <p:txBody>
          <a:bodyPr lIns="91439" rIns="91439"/>
          <a:lstStyle/>
          <a:p>
            <a:pPr/>
          </a:p>
        </p:txBody>
      </p:sp>
      <p:sp>
        <p:nvSpPr>
          <p:cNvPr id="516" name="Text Placeholder 5"/>
          <p:cNvSpPr/>
          <p:nvPr>
            <p:ph type="body" sz="quarter" idx="24" hasCustomPrompt="1"/>
          </p:nvPr>
        </p:nvSpPr>
        <p:spPr>
          <a:xfrm>
            <a:off x="4622805" y="4151741"/>
            <a:ext cx="3739075" cy="397682"/>
          </a:xfrm>
          <a:prstGeom prst="rect">
            <a:avLst/>
          </a:prstGeom>
          <a:solidFill>
            <a:schemeClr val="accent2"/>
          </a:solidFill>
        </p:spPr>
        <p:txBody>
          <a:bodyPr lIns="34290" tIns="34290" rIns="34290" bIns="34290" anchor="ctr">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517" name="Text Placeholder 5"/>
          <p:cNvSpPr/>
          <p:nvPr>
            <p:ph type="body" sz="quarter" idx="25" hasCustomPrompt="1"/>
          </p:nvPr>
        </p:nvSpPr>
        <p:spPr>
          <a:xfrm>
            <a:off x="4622805" y="4750056"/>
            <a:ext cx="3739075" cy="128949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 ibus vitae, euis mod non purus. Mae cenas ut lacus nec mauris feugiat tris tique et in metus. </a:t>
            </a:r>
          </a:p>
        </p:txBody>
      </p:sp>
      <p:sp>
        <p:nvSpPr>
          <p:cNvPr id="51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Gal = Two images 2">
    <p:spTree>
      <p:nvGrpSpPr>
        <p:cNvPr id="1" name=""/>
        <p:cNvGrpSpPr/>
        <p:nvPr/>
      </p:nvGrpSpPr>
      <p:grpSpPr>
        <a:xfrm>
          <a:off x="0" y="0"/>
          <a:ext cx="0" cy="0"/>
          <a:chOff x="0" y="0"/>
          <a:chExt cx="0" cy="0"/>
        </a:xfrm>
      </p:grpSpPr>
      <p:sp>
        <p:nvSpPr>
          <p:cNvPr id="525" name="Picture Placeholder 2"/>
          <p:cNvSpPr/>
          <p:nvPr>
            <p:ph type="pic" sz="half" idx="21"/>
          </p:nvPr>
        </p:nvSpPr>
        <p:spPr>
          <a:xfrm>
            <a:off x="702740" y="790224"/>
            <a:ext cx="5198529" cy="3375377"/>
          </a:xfrm>
          <a:prstGeom prst="rect">
            <a:avLst/>
          </a:prstGeom>
        </p:spPr>
        <p:txBody>
          <a:bodyPr lIns="91439" rIns="91439"/>
          <a:lstStyle/>
          <a:p>
            <a:pPr/>
          </a:p>
        </p:txBody>
      </p:sp>
      <p:sp>
        <p:nvSpPr>
          <p:cNvPr id="526" name="Body Level One…"/>
          <p:cNvSpPr txBox="1"/>
          <p:nvPr>
            <p:ph type="body" sz="quarter" idx="1" hasCustomPrompt="1"/>
          </p:nvPr>
        </p:nvSpPr>
        <p:spPr>
          <a:xfrm>
            <a:off x="702738" y="4163031"/>
            <a:ext cx="5217710" cy="397682"/>
          </a:xfrm>
          <a:prstGeom prst="rect">
            <a:avLst/>
          </a:prstGeom>
          <a:solidFill>
            <a:schemeClr val="accent1"/>
          </a:solidFill>
        </p:spPr>
        <p:txBody>
          <a:bodyPr lIns="34290" tIns="34290" rIns="34290" bIns="34290" anchor="ctr">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vl2pPr marL="445758" indent="-102867" algn="ctr">
              <a:buFontTx/>
              <a:defRPr cap="all" sz="900">
                <a:solidFill>
                  <a:srgbClr val="FFFFFF"/>
                </a:solidFill>
                <a:latin typeface="Lato Black"/>
                <a:ea typeface="Lato Black"/>
                <a:cs typeface="Lato Black"/>
                <a:sym typeface="Lato Black"/>
              </a:defRPr>
            </a:lvl2pPr>
            <a:lvl3pPr marL="795997" indent="-110215" algn="ctr">
              <a:buFontTx/>
              <a:defRPr cap="all" sz="900">
                <a:solidFill>
                  <a:srgbClr val="FFFFFF"/>
                </a:solidFill>
                <a:latin typeface="Lato Black"/>
                <a:ea typeface="Lato Black"/>
                <a:cs typeface="Lato Black"/>
                <a:sym typeface="Lato Black"/>
              </a:defRPr>
            </a:lvl3pPr>
            <a:lvl4pPr marL="1157258" indent="-128584" algn="ctr">
              <a:buFontTx/>
              <a:defRPr cap="all" sz="900">
                <a:solidFill>
                  <a:srgbClr val="FFFFFF"/>
                </a:solidFill>
                <a:latin typeface="Lato Black"/>
                <a:ea typeface="Lato Black"/>
                <a:cs typeface="Lato Black"/>
                <a:sym typeface="Lato Black"/>
              </a:defRPr>
            </a:lvl4pPr>
            <a:lvl5pPr marL="1500150" indent="-128584" algn="ctr">
              <a:buFontTx/>
              <a:defRPr cap="all" sz="900">
                <a:solidFill>
                  <a:srgbClr val="FFFFF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527" name="Text Placeholder 5"/>
          <p:cNvSpPr/>
          <p:nvPr>
            <p:ph type="body" sz="quarter" idx="22" hasCustomPrompt="1"/>
          </p:nvPr>
        </p:nvSpPr>
        <p:spPr>
          <a:xfrm>
            <a:off x="702738" y="4750056"/>
            <a:ext cx="5217710" cy="128949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 ibus vitae, euis mod non purus. Mae cenas ut lacus nec mauris feugiat tris tique et in metus. </a:t>
            </a:r>
          </a:p>
        </p:txBody>
      </p:sp>
      <p:sp>
        <p:nvSpPr>
          <p:cNvPr id="528" name="Picture Placeholder 2"/>
          <p:cNvSpPr/>
          <p:nvPr>
            <p:ph type="pic" sz="quarter" idx="23"/>
          </p:nvPr>
        </p:nvSpPr>
        <p:spPr>
          <a:xfrm>
            <a:off x="6087533" y="790224"/>
            <a:ext cx="2294468" cy="3375377"/>
          </a:xfrm>
          <a:prstGeom prst="rect">
            <a:avLst/>
          </a:prstGeom>
        </p:spPr>
        <p:txBody>
          <a:bodyPr lIns="91439" rIns="91439"/>
          <a:lstStyle/>
          <a:p>
            <a:pPr/>
          </a:p>
        </p:txBody>
      </p:sp>
      <p:sp>
        <p:nvSpPr>
          <p:cNvPr id="529" name="Text Placeholder 5"/>
          <p:cNvSpPr/>
          <p:nvPr>
            <p:ph type="body" sz="quarter" idx="24" hasCustomPrompt="1"/>
          </p:nvPr>
        </p:nvSpPr>
        <p:spPr>
          <a:xfrm>
            <a:off x="6087533" y="4163031"/>
            <a:ext cx="2302934" cy="397682"/>
          </a:xfrm>
          <a:prstGeom prst="rect">
            <a:avLst/>
          </a:prstGeom>
          <a:solidFill>
            <a:schemeClr val="accent3"/>
          </a:solidFill>
        </p:spPr>
        <p:txBody>
          <a:bodyPr lIns="34290" tIns="34290" rIns="34290" bIns="34290" anchor="ctr">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530" name="Text Placeholder 5"/>
          <p:cNvSpPr/>
          <p:nvPr>
            <p:ph type="body" sz="quarter" idx="25" hasCustomPrompt="1"/>
          </p:nvPr>
        </p:nvSpPr>
        <p:spPr>
          <a:xfrm>
            <a:off x="6087533" y="4750056"/>
            <a:ext cx="2302934" cy="128949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 ibus vitae, euis mod non purus. Mae cenas ut lacus nec mauris feugiat tris tique et in metus. </a:t>
            </a:r>
          </a:p>
        </p:txBody>
      </p:sp>
      <p:sp>
        <p:nvSpPr>
          <p:cNvPr id="5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image">
    <p:spTree>
      <p:nvGrpSpPr>
        <p:cNvPr id="1" name=""/>
        <p:cNvGrpSpPr/>
        <p:nvPr/>
      </p:nvGrpSpPr>
      <p:grpSpPr>
        <a:xfrm>
          <a:off x="0" y="0"/>
          <a:ext cx="0" cy="0"/>
          <a:chOff x="0" y="0"/>
          <a:chExt cx="0" cy="0"/>
        </a:xfrm>
      </p:grpSpPr>
      <p:sp>
        <p:nvSpPr>
          <p:cNvPr id="51" name="Picture Placeholder 2"/>
          <p:cNvSpPr/>
          <p:nvPr>
            <p:ph type="pic" idx="21"/>
          </p:nvPr>
        </p:nvSpPr>
        <p:spPr>
          <a:xfrm>
            <a:off x="0" y="0"/>
            <a:ext cx="9144000" cy="6858000"/>
          </a:xfrm>
          <a:prstGeom prst="rect">
            <a:avLst/>
          </a:prstGeom>
        </p:spPr>
        <p:txBody>
          <a:bodyPr lIns="91439" rIns="91439"/>
          <a:lstStyle/>
          <a:p>
            <a:pPr/>
          </a:p>
        </p:txBody>
      </p:sp>
      <p:sp>
        <p:nvSpPr>
          <p:cNvPr id="52" name="title example here"/>
          <p:cNvSpPr txBox="1"/>
          <p:nvPr>
            <p:ph type="title" hasCustomPrompt="1"/>
          </p:nvPr>
        </p:nvSpPr>
        <p:spPr>
          <a:xfrm>
            <a:off x="685801" y="1476848"/>
            <a:ext cx="2717801" cy="1887241"/>
          </a:xfrm>
          <a:prstGeom prst="rect">
            <a:avLst/>
          </a:prstGeom>
        </p:spPr>
        <p:txBody>
          <a:bodyPr lIns="34290" tIns="34290" rIns="34290" bIns="34290" anchor="t">
            <a:normAutofit fontScale="100000" lnSpcReduction="0"/>
          </a:bodyPr>
          <a:lstStyle>
            <a:lvl1pPr>
              <a:defRPr cap="all" sz="3300">
                <a:solidFill>
                  <a:srgbClr val="D9D9D9"/>
                </a:solidFill>
                <a:latin typeface="Lemon/Milk"/>
                <a:ea typeface="Lemon/Milk"/>
                <a:cs typeface="Lemon/Milk"/>
                <a:sym typeface="Lemon/Milk"/>
              </a:defRPr>
            </a:lvl1pPr>
          </a:lstStyle>
          <a:p>
            <a:pPr/>
            <a:r>
              <a:t>title example here</a:t>
            </a:r>
          </a:p>
        </p:txBody>
      </p:sp>
      <p:sp>
        <p:nvSpPr>
          <p:cNvPr id="53" name="Body Level One…"/>
          <p:cNvSpPr txBox="1"/>
          <p:nvPr>
            <p:ph type="body" sz="quarter" idx="1" hasCustomPrompt="1"/>
          </p:nvPr>
        </p:nvSpPr>
        <p:spPr>
          <a:xfrm>
            <a:off x="685801" y="3429230"/>
            <a:ext cx="2048935" cy="284795"/>
          </a:xfrm>
          <a:prstGeom prst="rect">
            <a:avLst/>
          </a:prstGeom>
        </p:spPr>
        <p:txBody>
          <a:bodyPr lIns="34290" tIns="34290" rIns="34290" bIns="34290">
            <a:normAutofit fontScale="100000" lnSpcReduction="0"/>
          </a:bodyPr>
          <a:lstStyle>
            <a:lvl1pPr marL="0" indent="0">
              <a:buSzTx/>
              <a:buFontTx/>
              <a:buNone/>
              <a:defRPr cap="all" sz="1200">
                <a:solidFill>
                  <a:srgbClr val="D9D9D9"/>
                </a:solidFill>
                <a:latin typeface="Lato Light"/>
                <a:ea typeface="Lato Light"/>
                <a:cs typeface="Lato Light"/>
                <a:sym typeface="Lato Light"/>
              </a:defRPr>
            </a:lvl1pPr>
            <a:lvl2pPr marL="480047" indent="-137156">
              <a:buFontTx/>
              <a:defRPr cap="all" sz="1200">
                <a:solidFill>
                  <a:srgbClr val="D9D9D9"/>
                </a:solidFill>
                <a:latin typeface="Lato Light"/>
                <a:ea typeface="Lato Light"/>
                <a:cs typeface="Lato Light"/>
                <a:sym typeface="Lato Light"/>
              </a:defRPr>
            </a:lvl2pPr>
            <a:lvl3pPr marL="832735" indent="-146953">
              <a:buFontTx/>
              <a:defRPr cap="all" sz="1200">
                <a:solidFill>
                  <a:srgbClr val="D9D9D9"/>
                </a:solidFill>
                <a:latin typeface="Lato Light"/>
                <a:ea typeface="Lato Light"/>
                <a:cs typeface="Lato Light"/>
                <a:sym typeface="Lato Light"/>
              </a:defRPr>
            </a:lvl3pPr>
            <a:lvl4pPr marL="1200119" indent="-171446">
              <a:buFontTx/>
              <a:defRPr cap="all" sz="1200">
                <a:solidFill>
                  <a:srgbClr val="D9D9D9"/>
                </a:solidFill>
                <a:latin typeface="Lato Light"/>
                <a:ea typeface="Lato Light"/>
                <a:cs typeface="Lato Light"/>
                <a:sym typeface="Lato Light"/>
              </a:defRPr>
            </a:lvl4pPr>
            <a:lvl5pPr marL="1543012" indent="-171446">
              <a:buFontTx/>
              <a:defRPr cap="all" sz="1200">
                <a:solidFill>
                  <a:srgbClr val="D9D9D9"/>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54" name="Straight Connector 2"/>
          <p:cNvSpPr/>
          <p:nvPr/>
        </p:nvSpPr>
        <p:spPr>
          <a:xfrm>
            <a:off x="685801" y="3364069"/>
            <a:ext cx="2074335" cy="1"/>
          </a:xfrm>
          <a:prstGeom prst="line">
            <a:avLst/>
          </a:prstGeom>
          <a:ln>
            <a:solidFill>
              <a:srgbClr val="BFBFBF"/>
            </a:solidFill>
          </a:ln>
        </p:spPr>
        <p:txBody>
          <a:bodyPr lIns="45719" rIns="45719"/>
          <a:lstStyle/>
          <a:p>
            <a:pPr/>
          </a:p>
        </p:txBody>
      </p:sp>
      <p:sp>
        <p:nvSpPr>
          <p:cNvPr id="5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Gal = Two images 3">
    <p:spTree>
      <p:nvGrpSpPr>
        <p:cNvPr id="1" name=""/>
        <p:cNvGrpSpPr/>
        <p:nvPr/>
      </p:nvGrpSpPr>
      <p:grpSpPr>
        <a:xfrm>
          <a:off x="0" y="0"/>
          <a:ext cx="0" cy="0"/>
          <a:chOff x="0" y="0"/>
          <a:chExt cx="0" cy="0"/>
        </a:xfrm>
      </p:grpSpPr>
      <p:sp>
        <p:nvSpPr>
          <p:cNvPr id="538" name="Picture Placeholder 2"/>
          <p:cNvSpPr/>
          <p:nvPr>
            <p:ph type="pic" sz="quarter" idx="21"/>
          </p:nvPr>
        </p:nvSpPr>
        <p:spPr>
          <a:xfrm>
            <a:off x="702740" y="790224"/>
            <a:ext cx="2294467" cy="3375377"/>
          </a:xfrm>
          <a:prstGeom prst="rect">
            <a:avLst/>
          </a:prstGeom>
        </p:spPr>
        <p:txBody>
          <a:bodyPr lIns="91439" rIns="91439"/>
          <a:lstStyle/>
          <a:p>
            <a:pPr/>
          </a:p>
        </p:txBody>
      </p:sp>
      <p:sp>
        <p:nvSpPr>
          <p:cNvPr id="539" name="Body Level One…"/>
          <p:cNvSpPr txBox="1"/>
          <p:nvPr>
            <p:ph type="body" sz="quarter" idx="1" hasCustomPrompt="1"/>
          </p:nvPr>
        </p:nvSpPr>
        <p:spPr>
          <a:xfrm>
            <a:off x="702738" y="4163031"/>
            <a:ext cx="2302934" cy="397682"/>
          </a:xfrm>
          <a:prstGeom prst="rect">
            <a:avLst/>
          </a:prstGeom>
          <a:solidFill>
            <a:schemeClr val="accent1"/>
          </a:solidFill>
        </p:spPr>
        <p:txBody>
          <a:bodyPr lIns="34290" tIns="34290" rIns="34290" bIns="34290" anchor="ctr">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vl2pPr marL="445758" indent="-102867" algn="ctr">
              <a:buFontTx/>
              <a:defRPr cap="all" sz="900">
                <a:solidFill>
                  <a:srgbClr val="FFFFFF"/>
                </a:solidFill>
                <a:latin typeface="Lato Black"/>
                <a:ea typeface="Lato Black"/>
                <a:cs typeface="Lato Black"/>
                <a:sym typeface="Lato Black"/>
              </a:defRPr>
            </a:lvl2pPr>
            <a:lvl3pPr marL="795997" indent="-110215" algn="ctr">
              <a:buFontTx/>
              <a:defRPr cap="all" sz="900">
                <a:solidFill>
                  <a:srgbClr val="FFFFFF"/>
                </a:solidFill>
                <a:latin typeface="Lato Black"/>
                <a:ea typeface="Lato Black"/>
                <a:cs typeface="Lato Black"/>
                <a:sym typeface="Lato Black"/>
              </a:defRPr>
            </a:lvl3pPr>
            <a:lvl4pPr marL="1157258" indent="-128584" algn="ctr">
              <a:buFontTx/>
              <a:defRPr cap="all" sz="900">
                <a:solidFill>
                  <a:srgbClr val="FFFFFF"/>
                </a:solidFill>
                <a:latin typeface="Lato Black"/>
                <a:ea typeface="Lato Black"/>
                <a:cs typeface="Lato Black"/>
                <a:sym typeface="Lato Black"/>
              </a:defRPr>
            </a:lvl4pPr>
            <a:lvl5pPr marL="1500150" indent="-128584" algn="ctr">
              <a:buFontTx/>
              <a:defRPr cap="all" sz="900">
                <a:solidFill>
                  <a:srgbClr val="FFFFF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540" name="Text Placeholder 5"/>
          <p:cNvSpPr/>
          <p:nvPr>
            <p:ph type="body" sz="quarter" idx="22" hasCustomPrompt="1"/>
          </p:nvPr>
        </p:nvSpPr>
        <p:spPr>
          <a:xfrm>
            <a:off x="702737" y="4750056"/>
            <a:ext cx="2302935" cy="128949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 ibus vitae, euis mod non purus. Mae cenas ut lacus nec mauris feugiat tris tique et in metus. </a:t>
            </a:r>
          </a:p>
        </p:txBody>
      </p:sp>
      <p:sp>
        <p:nvSpPr>
          <p:cNvPr id="541" name="Picture Placeholder 2"/>
          <p:cNvSpPr/>
          <p:nvPr>
            <p:ph type="pic" sz="half" idx="23"/>
          </p:nvPr>
        </p:nvSpPr>
        <p:spPr>
          <a:xfrm>
            <a:off x="3141135" y="790224"/>
            <a:ext cx="5240867" cy="3375377"/>
          </a:xfrm>
          <a:prstGeom prst="rect">
            <a:avLst/>
          </a:prstGeom>
        </p:spPr>
        <p:txBody>
          <a:bodyPr lIns="91439" rIns="91439"/>
          <a:lstStyle/>
          <a:p>
            <a:pPr/>
          </a:p>
        </p:txBody>
      </p:sp>
      <p:sp>
        <p:nvSpPr>
          <p:cNvPr id="542" name="Text Placeholder 5"/>
          <p:cNvSpPr/>
          <p:nvPr>
            <p:ph type="body" sz="quarter" idx="24" hasCustomPrompt="1"/>
          </p:nvPr>
        </p:nvSpPr>
        <p:spPr>
          <a:xfrm>
            <a:off x="3130263" y="4163031"/>
            <a:ext cx="5260205" cy="397682"/>
          </a:xfrm>
          <a:prstGeom prst="rect">
            <a:avLst/>
          </a:prstGeom>
          <a:solidFill>
            <a:schemeClr val="accent3"/>
          </a:solidFill>
        </p:spPr>
        <p:txBody>
          <a:bodyPr lIns="34290" tIns="34290" rIns="34290" bIns="34290" anchor="ctr">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543" name="Text Placeholder 5"/>
          <p:cNvSpPr/>
          <p:nvPr>
            <p:ph type="body" sz="quarter" idx="25" hasCustomPrompt="1"/>
          </p:nvPr>
        </p:nvSpPr>
        <p:spPr>
          <a:xfrm>
            <a:off x="3130263" y="4750056"/>
            <a:ext cx="5260205" cy="128949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 ibus vitae, euis mod non purus. Mae cenas ut lacus nec mauris feugiat tris tique et in metus. </a:t>
            </a:r>
          </a:p>
        </p:txBody>
      </p:sp>
      <p:sp>
        <p:nvSpPr>
          <p:cNvPr id="54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tile with text">
    <p:spTree>
      <p:nvGrpSpPr>
        <p:cNvPr id="1" name=""/>
        <p:cNvGrpSpPr/>
        <p:nvPr/>
      </p:nvGrpSpPr>
      <p:grpSpPr>
        <a:xfrm>
          <a:off x="0" y="0"/>
          <a:ext cx="0" cy="0"/>
          <a:chOff x="0" y="0"/>
          <a:chExt cx="0" cy="0"/>
        </a:xfrm>
      </p:grpSpPr>
      <p:sp>
        <p:nvSpPr>
          <p:cNvPr id="551" name="Rectangle 7"/>
          <p:cNvSpPr/>
          <p:nvPr/>
        </p:nvSpPr>
        <p:spPr>
          <a:xfrm>
            <a:off x="-1" y="1"/>
            <a:ext cx="2304002" cy="2291658"/>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552" name="Picture Placeholder 2"/>
          <p:cNvSpPr/>
          <p:nvPr>
            <p:ph type="pic" sz="quarter" idx="21"/>
          </p:nvPr>
        </p:nvSpPr>
        <p:spPr>
          <a:xfrm>
            <a:off x="2302933" y="0"/>
            <a:ext cx="2304001" cy="2291657"/>
          </a:xfrm>
          <a:prstGeom prst="rect">
            <a:avLst/>
          </a:prstGeom>
        </p:spPr>
        <p:txBody>
          <a:bodyPr lIns="91439" rIns="91439"/>
          <a:lstStyle/>
          <a:p>
            <a:pPr/>
          </a:p>
        </p:txBody>
      </p:sp>
      <p:sp>
        <p:nvSpPr>
          <p:cNvPr id="553" name="Rectangle 24"/>
          <p:cNvSpPr/>
          <p:nvPr/>
        </p:nvSpPr>
        <p:spPr>
          <a:xfrm>
            <a:off x="4605863" y="1"/>
            <a:ext cx="2304001" cy="2291658"/>
          </a:xfrm>
          <a:prstGeom prst="rect">
            <a:avLst/>
          </a:prstGeom>
          <a:solidFill>
            <a:schemeClr val="accent2"/>
          </a:solidFill>
          <a:ln w="12700">
            <a:miter lim="400000"/>
          </a:ln>
        </p:spPr>
        <p:txBody>
          <a:bodyPr lIns="45719" rIns="45719" anchor="ctr"/>
          <a:lstStyle/>
          <a:p>
            <a:pPr algn="ctr">
              <a:defRPr>
                <a:solidFill>
                  <a:srgbClr val="FFFFFF"/>
                </a:solidFill>
              </a:defRPr>
            </a:pPr>
          </a:p>
        </p:txBody>
      </p:sp>
      <p:sp>
        <p:nvSpPr>
          <p:cNvPr id="554" name="Picture Placeholder 2"/>
          <p:cNvSpPr/>
          <p:nvPr>
            <p:ph type="pic" sz="quarter" idx="22"/>
          </p:nvPr>
        </p:nvSpPr>
        <p:spPr>
          <a:xfrm>
            <a:off x="6900333" y="-2"/>
            <a:ext cx="2243667" cy="2291658"/>
          </a:xfrm>
          <a:prstGeom prst="rect">
            <a:avLst/>
          </a:prstGeom>
        </p:spPr>
        <p:txBody>
          <a:bodyPr lIns="91439" rIns="91439"/>
          <a:lstStyle/>
          <a:p>
            <a:pPr/>
          </a:p>
        </p:txBody>
      </p:sp>
      <p:sp>
        <p:nvSpPr>
          <p:cNvPr id="555" name="Picture Placeholder 2"/>
          <p:cNvSpPr/>
          <p:nvPr>
            <p:ph type="pic" sz="quarter" idx="23"/>
          </p:nvPr>
        </p:nvSpPr>
        <p:spPr>
          <a:xfrm>
            <a:off x="0" y="2274697"/>
            <a:ext cx="2304001" cy="2352002"/>
          </a:xfrm>
          <a:prstGeom prst="rect">
            <a:avLst/>
          </a:prstGeom>
        </p:spPr>
        <p:txBody>
          <a:bodyPr lIns="91439" rIns="91439"/>
          <a:lstStyle/>
          <a:p>
            <a:pPr/>
          </a:p>
        </p:txBody>
      </p:sp>
      <p:sp>
        <p:nvSpPr>
          <p:cNvPr id="556" name="Rectangle 30"/>
          <p:cNvSpPr/>
          <p:nvPr/>
        </p:nvSpPr>
        <p:spPr>
          <a:xfrm>
            <a:off x="2294465" y="2274697"/>
            <a:ext cx="2304002" cy="2352002"/>
          </a:xfrm>
          <a:prstGeom prst="rect">
            <a:avLst/>
          </a:prstGeom>
          <a:solidFill>
            <a:schemeClr val="accent3"/>
          </a:solidFill>
          <a:ln w="12700">
            <a:miter lim="400000"/>
          </a:ln>
        </p:spPr>
        <p:txBody>
          <a:bodyPr lIns="45719" rIns="45719" anchor="ctr"/>
          <a:lstStyle/>
          <a:p>
            <a:pPr algn="ctr">
              <a:defRPr>
                <a:solidFill>
                  <a:srgbClr val="FFFFFF"/>
                </a:solidFill>
              </a:defRPr>
            </a:pPr>
          </a:p>
        </p:txBody>
      </p:sp>
      <p:sp>
        <p:nvSpPr>
          <p:cNvPr id="557" name="Picture Placeholder 2"/>
          <p:cNvSpPr/>
          <p:nvPr>
            <p:ph type="pic" sz="quarter" idx="24"/>
          </p:nvPr>
        </p:nvSpPr>
        <p:spPr>
          <a:xfrm>
            <a:off x="4597398" y="2274697"/>
            <a:ext cx="2304001" cy="2352002"/>
          </a:xfrm>
          <a:prstGeom prst="rect">
            <a:avLst/>
          </a:prstGeom>
        </p:spPr>
        <p:txBody>
          <a:bodyPr lIns="91439" rIns="91439"/>
          <a:lstStyle/>
          <a:p>
            <a:pPr/>
          </a:p>
        </p:txBody>
      </p:sp>
      <p:sp>
        <p:nvSpPr>
          <p:cNvPr id="558" name="Rectangle 32"/>
          <p:cNvSpPr/>
          <p:nvPr/>
        </p:nvSpPr>
        <p:spPr>
          <a:xfrm>
            <a:off x="6900329" y="2274697"/>
            <a:ext cx="2243671" cy="2352002"/>
          </a:xfrm>
          <a:prstGeom prst="rect">
            <a:avLst/>
          </a:prstGeom>
          <a:solidFill>
            <a:schemeClr val="accent4"/>
          </a:solidFill>
          <a:ln w="12700">
            <a:miter lim="400000"/>
          </a:ln>
        </p:spPr>
        <p:txBody>
          <a:bodyPr lIns="45719" rIns="45719" anchor="ctr"/>
          <a:lstStyle/>
          <a:p>
            <a:pPr algn="ctr">
              <a:defRPr>
                <a:solidFill>
                  <a:srgbClr val="FFFFFF"/>
                </a:solidFill>
              </a:defRPr>
            </a:pPr>
          </a:p>
        </p:txBody>
      </p:sp>
      <p:sp>
        <p:nvSpPr>
          <p:cNvPr id="559" name="Rectangle 45"/>
          <p:cNvSpPr/>
          <p:nvPr/>
        </p:nvSpPr>
        <p:spPr>
          <a:xfrm>
            <a:off x="-1" y="4622789"/>
            <a:ext cx="2304002" cy="2291657"/>
          </a:xfrm>
          <a:prstGeom prst="rect">
            <a:avLst/>
          </a:prstGeom>
          <a:solidFill>
            <a:schemeClr val="accent5"/>
          </a:solidFill>
          <a:ln w="12700">
            <a:miter lim="400000"/>
          </a:ln>
        </p:spPr>
        <p:txBody>
          <a:bodyPr lIns="45719" rIns="45719" anchor="ctr"/>
          <a:lstStyle/>
          <a:p>
            <a:pPr algn="ctr">
              <a:defRPr>
                <a:solidFill>
                  <a:srgbClr val="FFFFFF"/>
                </a:solidFill>
              </a:defRPr>
            </a:pPr>
          </a:p>
        </p:txBody>
      </p:sp>
      <p:sp>
        <p:nvSpPr>
          <p:cNvPr id="560" name="Picture Placeholder 2"/>
          <p:cNvSpPr/>
          <p:nvPr>
            <p:ph type="pic" sz="quarter" idx="25"/>
          </p:nvPr>
        </p:nvSpPr>
        <p:spPr>
          <a:xfrm>
            <a:off x="2294465" y="4622789"/>
            <a:ext cx="2304002" cy="2291657"/>
          </a:xfrm>
          <a:prstGeom prst="rect">
            <a:avLst/>
          </a:prstGeom>
        </p:spPr>
        <p:txBody>
          <a:bodyPr lIns="91439" rIns="91439"/>
          <a:lstStyle/>
          <a:p>
            <a:pPr/>
          </a:p>
        </p:txBody>
      </p:sp>
      <p:sp>
        <p:nvSpPr>
          <p:cNvPr id="561" name="Rectangle 47"/>
          <p:cNvSpPr/>
          <p:nvPr/>
        </p:nvSpPr>
        <p:spPr>
          <a:xfrm>
            <a:off x="4597396" y="4622789"/>
            <a:ext cx="2304001" cy="2291657"/>
          </a:xfrm>
          <a:prstGeom prst="rect">
            <a:avLst/>
          </a:prstGeom>
          <a:solidFill>
            <a:schemeClr val="accent6"/>
          </a:solidFill>
          <a:ln w="12700">
            <a:miter lim="400000"/>
          </a:ln>
        </p:spPr>
        <p:txBody>
          <a:bodyPr lIns="45719" rIns="45719" anchor="ctr"/>
          <a:lstStyle/>
          <a:p>
            <a:pPr algn="ctr">
              <a:defRPr>
                <a:solidFill>
                  <a:srgbClr val="FFFFFF"/>
                </a:solidFill>
              </a:defRPr>
            </a:pPr>
          </a:p>
        </p:txBody>
      </p:sp>
      <p:sp>
        <p:nvSpPr>
          <p:cNvPr id="562" name="Picture Placeholder 2"/>
          <p:cNvSpPr/>
          <p:nvPr>
            <p:ph type="pic" sz="quarter" idx="26"/>
          </p:nvPr>
        </p:nvSpPr>
        <p:spPr>
          <a:xfrm>
            <a:off x="6900333" y="4622789"/>
            <a:ext cx="2243667" cy="2291657"/>
          </a:xfrm>
          <a:prstGeom prst="rect">
            <a:avLst/>
          </a:prstGeom>
        </p:spPr>
        <p:txBody>
          <a:bodyPr lIns="91439" rIns="91439"/>
          <a:lstStyle/>
          <a:p>
            <a:pPr/>
          </a:p>
        </p:txBody>
      </p:sp>
      <p:sp>
        <p:nvSpPr>
          <p:cNvPr id="563" name="Body Level One…"/>
          <p:cNvSpPr txBox="1"/>
          <p:nvPr>
            <p:ph type="body" sz="quarter" idx="1" hasCustomPrompt="1"/>
          </p:nvPr>
        </p:nvSpPr>
        <p:spPr>
          <a:xfrm>
            <a:off x="296337" y="640916"/>
            <a:ext cx="1761068" cy="284795"/>
          </a:xfrm>
          <a:prstGeom prst="rect">
            <a:avLst/>
          </a:prstGeom>
        </p:spPr>
        <p:txBody>
          <a:bodyPr lIns="34290" tIns="34290" rIns="34290" bIns="34290">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vl2pPr marL="445758" indent="-102867" algn="ctr">
              <a:buFontTx/>
              <a:defRPr cap="all" sz="900">
                <a:solidFill>
                  <a:srgbClr val="FFFFFF"/>
                </a:solidFill>
                <a:latin typeface="Lato Black"/>
                <a:ea typeface="Lato Black"/>
                <a:cs typeface="Lato Black"/>
                <a:sym typeface="Lato Black"/>
              </a:defRPr>
            </a:lvl2pPr>
            <a:lvl3pPr marL="795997" indent="-110215" algn="ctr">
              <a:buFontTx/>
              <a:defRPr cap="all" sz="900">
                <a:solidFill>
                  <a:srgbClr val="FFFFFF"/>
                </a:solidFill>
                <a:latin typeface="Lato Black"/>
                <a:ea typeface="Lato Black"/>
                <a:cs typeface="Lato Black"/>
                <a:sym typeface="Lato Black"/>
              </a:defRPr>
            </a:lvl3pPr>
            <a:lvl4pPr marL="1157258" indent="-128584" algn="ctr">
              <a:buFontTx/>
              <a:defRPr cap="all" sz="900">
                <a:solidFill>
                  <a:srgbClr val="FFFFFF"/>
                </a:solidFill>
                <a:latin typeface="Lato Black"/>
                <a:ea typeface="Lato Black"/>
                <a:cs typeface="Lato Black"/>
                <a:sym typeface="Lato Black"/>
              </a:defRPr>
            </a:lvl4pPr>
            <a:lvl5pPr marL="1500150" indent="-128584" algn="ctr">
              <a:buFontTx/>
              <a:defRPr cap="all" sz="900">
                <a:solidFill>
                  <a:srgbClr val="FFFFF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564" name="Text Placeholder 5"/>
          <p:cNvSpPr/>
          <p:nvPr>
            <p:ph type="body" sz="quarter" idx="27" hasCustomPrompt="1"/>
          </p:nvPr>
        </p:nvSpPr>
        <p:spPr>
          <a:xfrm>
            <a:off x="296338" y="934422"/>
            <a:ext cx="1761066" cy="860516"/>
          </a:xfrm>
          <a:prstGeom prst="rect">
            <a:avLst/>
          </a:prstGeom>
        </p:spPr>
        <p:txBody>
          <a:bodyPr lIns="34290" tIns="34290" rIns="34290" bIns="34290">
            <a:normAutofit fontScale="100000" lnSpcReduction="0"/>
          </a:bodyPr>
          <a:lstStyle>
            <a:lvl1pPr marL="0" indent="0" algn="ctr">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565" name="Text Placeholder 5"/>
          <p:cNvSpPr/>
          <p:nvPr>
            <p:ph type="body" sz="quarter" idx="28" hasCustomPrompt="1"/>
          </p:nvPr>
        </p:nvSpPr>
        <p:spPr>
          <a:xfrm>
            <a:off x="4868338" y="640916"/>
            <a:ext cx="1761067" cy="284795"/>
          </a:xfrm>
          <a:prstGeom prst="rect">
            <a:avLst/>
          </a:prstGeom>
        </p:spPr>
        <p:txBody>
          <a:bodyPr lIns="34290" tIns="34290" rIns="34290" bIns="34290">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566" name="Text Placeholder 5"/>
          <p:cNvSpPr/>
          <p:nvPr>
            <p:ph type="body" sz="quarter" idx="29" hasCustomPrompt="1"/>
          </p:nvPr>
        </p:nvSpPr>
        <p:spPr>
          <a:xfrm>
            <a:off x="4868338" y="934422"/>
            <a:ext cx="1761067" cy="860516"/>
          </a:xfrm>
          <a:prstGeom prst="rect">
            <a:avLst/>
          </a:prstGeom>
        </p:spPr>
        <p:txBody>
          <a:bodyPr lIns="34290" tIns="34290" rIns="34290" bIns="34290">
            <a:normAutofit fontScale="100000" lnSpcReduction="0"/>
          </a:bodyPr>
          <a:lstStyle>
            <a:lvl1pPr marL="0" indent="0" algn="ctr">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567" name="Text Placeholder 5"/>
          <p:cNvSpPr/>
          <p:nvPr>
            <p:ph type="body" sz="quarter" idx="30" hasCustomPrompt="1"/>
          </p:nvPr>
        </p:nvSpPr>
        <p:spPr>
          <a:xfrm>
            <a:off x="2607737" y="2966429"/>
            <a:ext cx="1761067" cy="284795"/>
          </a:xfrm>
          <a:prstGeom prst="rect">
            <a:avLst/>
          </a:prstGeom>
        </p:spPr>
        <p:txBody>
          <a:bodyPr lIns="34290" tIns="34290" rIns="34290" bIns="34290">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568" name="Text Placeholder 5"/>
          <p:cNvSpPr/>
          <p:nvPr>
            <p:ph type="body" sz="quarter" idx="31" hasCustomPrompt="1"/>
          </p:nvPr>
        </p:nvSpPr>
        <p:spPr>
          <a:xfrm>
            <a:off x="2607737" y="3259933"/>
            <a:ext cx="1761067" cy="860516"/>
          </a:xfrm>
          <a:prstGeom prst="rect">
            <a:avLst/>
          </a:prstGeom>
        </p:spPr>
        <p:txBody>
          <a:bodyPr lIns="34290" tIns="34290" rIns="34290" bIns="34290">
            <a:normAutofit fontScale="100000" lnSpcReduction="0"/>
          </a:bodyPr>
          <a:lstStyle>
            <a:lvl1pPr marL="0" indent="0" algn="ctr">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569" name="Text Placeholder 5"/>
          <p:cNvSpPr/>
          <p:nvPr>
            <p:ph type="body" sz="quarter" idx="32" hasCustomPrompt="1"/>
          </p:nvPr>
        </p:nvSpPr>
        <p:spPr>
          <a:xfrm>
            <a:off x="7179737" y="2966429"/>
            <a:ext cx="1761067" cy="284795"/>
          </a:xfrm>
          <a:prstGeom prst="rect">
            <a:avLst/>
          </a:prstGeom>
        </p:spPr>
        <p:txBody>
          <a:bodyPr lIns="34290" tIns="34290" rIns="34290" bIns="34290">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570" name="Text Placeholder 5"/>
          <p:cNvSpPr/>
          <p:nvPr>
            <p:ph type="body" sz="quarter" idx="33" hasCustomPrompt="1"/>
          </p:nvPr>
        </p:nvSpPr>
        <p:spPr>
          <a:xfrm>
            <a:off x="7179737" y="3259933"/>
            <a:ext cx="1761067" cy="860516"/>
          </a:xfrm>
          <a:prstGeom prst="rect">
            <a:avLst/>
          </a:prstGeom>
        </p:spPr>
        <p:txBody>
          <a:bodyPr lIns="34290" tIns="34290" rIns="34290" bIns="34290">
            <a:normAutofit fontScale="100000" lnSpcReduction="0"/>
          </a:bodyPr>
          <a:lstStyle>
            <a:lvl1pPr marL="0" indent="0" algn="ctr">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571" name="Text Placeholder 5"/>
          <p:cNvSpPr/>
          <p:nvPr>
            <p:ph type="body" sz="quarter" idx="34" hasCustomPrompt="1"/>
          </p:nvPr>
        </p:nvSpPr>
        <p:spPr>
          <a:xfrm>
            <a:off x="296338" y="5258072"/>
            <a:ext cx="1761066" cy="284795"/>
          </a:xfrm>
          <a:prstGeom prst="rect">
            <a:avLst/>
          </a:prstGeom>
        </p:spPr>
        <p:txBody>
          <a:bodyPr lIns="34290" tIns="34290" rIns="34290" bIns="34290">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572" name="Text Placeholder 5"/>
          <p:cNvSpPr/>
          <p:nvPr>
            <p:ph type="body" sz="quarter" idx="35" hasCustomPrompt="1"/>
          </p:nvPr>
        </p:nvSpPr>
        <p:spPr>
          <a:xfrm>
            <a:off x="296338" y="5551578"/>
            <a:ext cx="1761066" cy="860516"/>
          </a:xfrm>
          <a:prstGeom prst="rect">
            <a:avLst/>
          </a:prstGeom>
        </p:spPr>
        <p:txBody>
          <a:bodyPr lIns="34290" tIns="34290" rIns="34290" bIns="34290">
            <a:normAutofit fontScale="100000" lnSpcReduction="0"/>
          </a:bodyPr>
          <a:lstStyle>
            <a:lvl1pPr marL="0" indent="0" algn="ctr">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573" name="Text Placeholder 5"/>
          <p:cNvSpPr/>
          <p:nvPr>
            <p:ph type="body" sz="quarter" idx="36" hasCustomPrompt="1"/>
          </p:nvPr>
        </p:nvSpPr>
        <p:spPr>
          <a:xfrm>
            <a:off x="4859871" y="5258072"/>
            <a:ext cx="1761067" cy="284795"/>
          </a:xfrm>
          <a:prstGeom prst="rect">
            <a:avLst/>
          </a:prstGeom>
        </p:spPr>
        <p:txBody>
          <a:bodyPr lIns="34290" tIns="34290" rIns="34290" bIns="34290">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574" name="Text Placeholder 5"/>
          <p:cNvSpPr/>
          <p:nvPr>
            <p:ph type="body" sz="quarter" idx="37" hasCustomPrompt="1"/>
          </p:nvPr>
        </p:nvSpPr>
        <p:spPr>
          <a:xfrm>
            <a:off x="4859871" y="5551578"/>
            <a:ext cx="1761067" cy="860516"/>
          </a:xfrm>
          <a:prstGeom prst="rect">
            <a:avLst/>
          </a:prstGeom>
        </p:spPr>
        <p:txBody>
          <a:bodyPr lIns="34290" tIns="34290" rIns="34290" bIns="34290">
            <a:normAutofit fontScale="100000" lnSpcReduction="0"/>
          </a:bodyPr>
          <a:lstStyle>
            <a:lvl1pPr marL="0" indent="0" algn="ctr">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5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Photo tile with text">
    <p:spTree>
      <p:nvGrpSpPr>
        <p:cNvPr id="1" name=""/>
        <p:cNvGrpSpPr/>
        <p:nvPr/>
      </p:nvGrpSpPr>
      <p:grpSpPr>
        <a:xfrm>
          <a:off x="0" y="0"/>
          <a:ext cx="0" cy="0"/>
          <a:chOff x="0" y="0"/>
          <a:chExt cx="0" cy="0"/>
        </a:xfrm>
      </p:grpSpPr>
      <p:sp>
        <p:nvSpPr>
          <p:cNvPr id="582" name="Rectangle 7"/>
          <p:cNvSpPr/>
          <p:nvPr/>
        </p:nvSpPr>
        <p:spPr>
          <a:xfrm>
            <a:off x="0" y="1"/>
            <a:ext cx="4597400" cy="2291658"/>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583" name="Picture Placeholder 2"/>
          <p:cNvSpPr/>
          <p:nvPr>
            <p:ph type="pic" sz="quarter" idx="21"/>
          </p:nvPr>
        </p:nvSpPr>
        <p:spPr>
          <a:xfrm>
            <a:off x="4588933" y="0"/>
            <a:ext cx="4555068" cy="2291657"/>
          </a:xfrm>
          <a:prstGeom prst="rect">
            <a:avLst/>
          </a:prstGeom>
        </p:spPr>
        <p:txBody>
          <a:bodyPr lIns="91439" rIns="91439"/>
          <a:lstStyle/>
          <a:p>
            <a:pPr/>
          </a:p>
        </p:txBody>
      </p:sp>
      <p:sp>
        <p:nvSpPr>
          <p:cNvPr id="584" name="Picture Placeholder 2"/>
          <p:cNvSpPr/>
          <p:nvPr>
            <p:ph type="pic" sz="quarter" idx="22"/>
          </p:nvPr>
        </p:nvSpPr>
        <p:spPr>
          <a:xfrm>
            <a:off x="0" y="2274697"/>
            <a:ext cx="2304001" cy="2352002"/>
          </a:xfrm>
          <a:prstGeom prst="rect">
            <a:avLst/>
          </a:prstGeom>
        </p:spPr>
        <p:txBody>
          <a:bodyPr lIns="91439" rIns="91439"/>
          <a:lstStyle/>
          <a:p>
            <a:pPr/>
          </a:p>
        </p:txBody>
      </p:sp>
      <p:sp>
        <p:nvSpPr>
          <p:cNvPr id="585" name="Rectangle 30"/>
          <p:cNvSpPr/>
          <p:nvPr/>
        </p:nvSpPr>
        <p:spPr>
          <a:xfrm>
            <a:off x="2294466" y="2274697"/>
            <a:ext cx="4614334" cy="2352002"/>
          </a:xfrm>
          <a:prstGeom prst="rect">
            <a:avLst/>
          </a:prstGeom>
          <a:solidFill>
            <a:schemeClr val="accent2"/>
          </a:solidFill>
          <a:ln w="12700">
            <a:miter lim="400000"/>
          </a:ln>
        </p:spPr>
        <p:txBody>
          <a:bodyPr lIns="45719" rIns="45719" anchor="ctr"/>
          <a:lstStyle/>
          <a:p>
            <a:pPr algn="ctr">
              <a:defRPr>
                <a:solidFill>
                  <a:srgbClr val="FFFFFF"/>
                </a:solidFill>
              </a:defRPr>
            </a:pPr>
          </a:p>
        </p:txBody>
      </p:sp>
      <p:sp>
        <p:nvSpPr>
          <p:cNvPr id="586" name="Body Level One…"/>
          <p:cNvSpPr txBox="1"/>
          <p:nvPr>
            <p:ph type="body" sz="quarter" idx="1" hasCustomPrompt="1"/>
          </p:nvPr>
        </p:nvSpPr>
        <p:spPr>
          <a:xfrm>
            <a:off x="296337" y="607050"/>
            <a:ext cx="3962398" cy="284795"/>
          </a:xfrm>
          <a:prstGeom prst="rect">
            <a:avLst/>
          </a:prstGeom>
        </p:spPr>
        <p:txBody>
          <a:bodyPr lIns="34290" tIns="34290" rIns="34290" bIns="34290">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vl2pPr marL="445758" indent="-102867" algn="ctr">
              <a:buFontTx/>
              <a:defRPr cap="all" sz="900">
                <a:solidFill>
                  <a:srgbClr val="FFFFFF"/>
                </a:solidFill>
                <a:latin typeface="Lato Black"/>
                <a:ea typeface="Lato Black"/>
                <a:cs typeface="Lato Black"/>
                <a:sym typeface="Lato Black"/>
              </a:defRPr>
            </a:lvl2pPr>
            <a:lvl3pPr marL="795997" indent="-110215" algn="ctr">
              <a:buFontTx/>
              <a:defRPr cap="all" sz="900">
                <a:solidFill>
                  <a:srgbClr val="FFFFFF"/>
                </a:solidFill>
                <a:latin typeface="Lato Black"/>
                <a:ea typeface="Lato Black"/>
                <a:cs typeface="Lato Black"/>
                <a:sym typeface="Lato Black"/>
              </a:defRPr>
            </a:lvl3pPr>
            <a:lvl4pPr marL="1157258" indent="-128584" algn="ctr">
              <a:buFontTx/>
              <a:defRPr cap="all" sz="900">
                <a:solidFill>
                  <a:srgbClr val="FFFFFF"/>
                </a:solidFill>
                <a:latin typeface="Lato Black"/>
                <a:ea typeface="Lato Black"/>
                <a:cs typeface="Lato Black"/>
                <a:sym typeface="Lato Black"/>
              </a:defRPr>
            </a:lvl4pPr>
            <a:lvl5pPr marL="1500150" indent="-128584" algn="ctr">
              <a:buFontTx/>
              <a:defRPr cap="all" sz="900">
                <a:solidFill>
                  <a:srgbClr val="FFFFF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587" name="Text Placeholder 5"/>
          <p:cNvSpPr/>
          <p:nvPr>
            <p:ph type="body" sz="quarter" idx="23" hasCustomPrompt="1"/>
          </p:nvPr>
        </p:nvSpPr>
        <p:spPr>
          <a:xfrm>
            <a:off x="296338" y="900555"/>
            <a:ext cx="3962397" cy="860516"/>
          </a:xfrm>
          <a:prstGeom prst="rect">
            <a:avLst/>
          </a:prstGeom>
        </p:spPr>
        <p:txBody>
          <a:bodyPr lIns="34290" tIns="34290" rIns="34290" bIns="34290">
            <a:normAutofit fontScale="100000" lnSpcReduction="0"/>
          </a:bodyPr>
          <a:lstStyle>
            <a:lvl1pPr marL="0" indent="0" algn="ctr">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588" name="Rectangle 34"/>
          <p:cNvSpPr/>
          <p:nvPr/>
        </p:nvSpPr>
        <p:spPr>
          <a:xfrm>
            <a:off x="0" y="4622793"/>
            <a:ext cx="4597400" cy="2291657"/>
          </a:xfrm>
          <a:prstGeom prst="rect">
            <a:avLst/>
          </a:prstGeom>
          <a:solidFill>
            <a:schemeClr val="accent5"/>
          </a:solidFill>
          <a:ln w="12700">
            <a:miter lim="400000"/>
          </a:ln>
        </p:spPr>
        <p:txBody>
          <a:bodyPr lIns="45719" rIns="45719" anchor="ctr"/>
          <a:lstStyle/>
          <a:p>
            <a:pPr algn="ctr">
              <a:defRPr>
                <a:solidFill>
                  <a:srgbClr val="FFFFFF"/>
                </a:solidFill>
              </a:defRPr>
            </a:pPr>
          </a:p>
        </p:txBody>
      </p:sp>
      <p:sp>
        <p:nvSpPr>
          <p:cNvPr id="589" name="Picture Placeholder 2"/>
          <p:cNvSpPr/>
          <p:nvPr>
            <p:ph type="pic" sz="quarter" idx="24"/>
          </p:nvPr>
        </p:nvSpPr>
        <p:spPr>
          <a:xfrm>
            <a:off x="4588933" y="4622791"/>
            <a:ext cx="4555068" cy="2291657"/>
          </a:xfrm>
          <a:prstGeom prst="rect">
            <a:avLst/>
          </a:prstGeom>
        </p:spPr>
        <p:txBody>
          <a:bodyPr lIns="91439" rIns="91439"/>
          <a:lstStyle/>
          <a:p>
            <a:pPr/>
          </a:p>
        </p:txBody>
      </p:sp>
      <p:sp>
        <p:nvSpPr>
          <p:cNvPr id="590" name="Text Placeholder 5"/>
          <p:cNvSpPr/>
          <p:nvPr>
            <p:ph type="body" sz="quarter" idx="25" hasCustomPrompt="1"/>
          </p:nvPr>
        </p:nvSpPr>
        <p:spPr>
          <a:xfrm>
            <a:off x="1219200" y="5229842"/>
            <a:ext cx="3039535" cy="284795"/>
          </a:xfrm>
          <a:prstGeom prst="rect">
            <a:avLst/>
          </a:prstGeom>
        </p:spPr>
        <p:txBody>
          <a:bodyPr lIns="34290" tIns="34290" rIns="34290" bIns="34290">
            <a:normAutofit fontScale="100000" lnSpcReduction="0"/>
          </a:bodyPr>
          <a:lstStyle>
            <a:lvl1pPr marL="0" indent="0">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591" name="Text Placeholder 5"/>
          <p:cNvSpPr/>
          <p:nvPr>
            <p:ph type="body" sz="quarter" idx="26" hasCustomPrompt="1"/>
          </p:nvPr>
        </p:nvSpPr>
        <p:spPr>
          <a:xfrm>
            <a:off x="1219200" y="5523346"/>
            <a:ext cx="3039535" cy="860516"/>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592" name="Picture Placeholder 2"/>
          <p:cNvSpPr/>
          <p:nvPr>
            <p:ph type="pic" sz="quarter" idx="27"/>
          </p:nvPr>
        </p:nvSpPr>
        <p:spPr>
          <a:xfrm>
            <a:off x="6899271" y="2274697"/>
            <a:ext cx="2244732" cy="2352002"/>
          </a:xfrm>
          <a:prstGeom prst="rect">
            <a:avLst/>
          </a:prstGeom>
        </p:spPr>
        <p:txBody>
          <a:bodyPr lIns="91439" rIns="91439"/>
          <a:lstStyle/>
          <a:p>
            <a:pPr/>
          </a:p>
        </p:txBody>
      </p:sp>
      <p:sp>
        <p:nvSpPr>
          <p:cNvPr id="59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riple icon left">
    <p:spTree>
      <p:nvGrpSpPr>
        <p:cNvPr id="1" name=""/>
        <p:cNvGrpSpPr/>
        <p:nvPr/>
      </p:nvGrpSpPr>
      <p:grpSpPr>
        <a:xfrm>
          <a:off x="0" y="0"/>
          <a:ext cx="0" cy="0"/>
          <a:chOff x="0" y="0"/>
          <a:chExt cx="0" cy="0"/>
        </a:xfrm>
      </p:grpSpPr>
      <p:sp>
        <p:nvSpPr>
          <p:cNvPr id="600" name="Rectangle 5"/>
          <p:cNvSpPr/>
          <p:nvPr/>
        </p:nvSpPr>
        <p:spPr>
          <a:xfrm>
            <a:off x="0" y="-1"/>
            <a:ext cx="2472269" cy="6880581"/>
          </a:xfrm>
          <a:prstGeom prst="rect">
            <a:avLst/>
          </a:prstGeom>
          <a:solidFill>
            <a:schemeClr val="accent5"/>
          </a:solidFill>
          <a:ln w="12700">
            <a:miter lim="400000"/>
          </a:ln>
        </p:spPr>
        <p:txBody>
          <a:bodyPr lIns="45719" rIns="45719" anchor="ctr"/>
          <a:lstStyle/>
          <a:p>
            <a:pPr algn="ctr">
              <a:defRPr>
                <a:solidFill>
                  <a:srgbClr val="FFFFFF"/>
                </a:solidFill>
              </a:defRPr>
            </a:pPr>
          </a:p>
        </p:txBody>
      </p:sp>
      <p:sp>
        <p:nvSpPr>
          <p:cNvPr id="601" name="title example here"/>
          <p:cNvSpPr txBox="1"/>
          <p:nvPr>
            <p:ph type="title" hasCustomPrompt="1"/>
          </p:nvPr>
        </p:nvSpPr>
        <p:spPr>
          <a:xfrm>
            <a:off x="5579533" y="1589767"/>
            <a:ext cx="2717801" cy="453525"/>
          </a:xfrm>
          <a:prstGeom prst="rect">
            <a:avLst/>
          </a:prstGeom>
        </p:spPr>
        <p:txBody>
          <a:bodyPr lIns="34290" tIns="34290" rIns="34290" bIns="34290" anchor="t">
            <a:normAutofit fontScale="100000" lnSpcReduction="0"/>
          </a:bodyPr>
          <a:lstStyle>
            <a:lvl1pPr>
              <a:defRPr cap="all" sz="2000">
                <a:solidFill>
                  <a:srgbClr val="404040"/>
                </a:solidFill>
                <a:latin typeface="Lemon/Milk"/>
                <a:ea typeface="Lemon/Milk"/>
                <a:cs typeface="Lemon/Milk"/>
                <a:sym typeface="Lemon/Milk"/>
              </a:defRPr>
            </a:lvl1pPr>
          </a:lstStyle>
          <a:p>
            <a:pPr/>
            <a:r>
              <a:t>title example here</a:t>
            </a:r>
          </a:p>
        </p:txBody>
      </p:sp>
      <p:sp>
        <p:nvSpPr>
          <p:cNvPr id="602" name="Body Level One…"/>
          <p:cNvSpPr txBox="1"/>
          <p:nvPr>
            <p:ph type="body" sz="quarter" idx="1" hasCustomPrompt="1"/>
          </p:nvPr>
        </p:nvSpPr>
        <p:spPr>
          <a:xfrm>
            <a:off x="5579533" y="3959838"/>
            <a:ext cx="2717801" cy="284795"/>
          </a:xfrm>
          <a:prstGeom prst="rect">
            <a:avLst/>
          </a:prstGeom>
        </p:spPr>
        <p:txBody>
          <a:bodyPr lIns="34290" tIns="34290" rIns="34290" bIns="34290">
            <a:normAutofit fontScale="100000" lnSpcReduction="0"/>
          </a:bodyPr>
          <a:lstStyle>
            <a:lvl1pPr marL="0" indent="0">
              <a:buSzTx/>
              <a:buFontTx/>
              <a:buNone/>
              <a:defRPr cap="all" sz="900">
                <a:solidFill>
                  <a:srgbClr val="404040"/>
                </a:solidFill>
                <a:latin typeface="Lato Black"/>
                <a:ea typeface="Lato Black"/>
                <a:cs typeface="Lato Black"/>
                <a:sym typeface="Lato Black"/>
              </a:defRPr>
            </a:lvl1pPr>
            <a:lvl2pPr marL="445758" indent="-102867">
              <a:buFontTx/>
              <a:defRPr cap="all" sz="900">
                <a:solidFill>
                  <a:srgbClr val="404040"/>
                </a:solidFill>
                <a:latin typeface="Lato Black"/>
                <a:ea typeface="Lato Black"/>
                <a:cs typeface="Lato Black"/>
                <a:sym typeface="Lato Black"/>
              </a:defRPr>
            </a:lvl2pPr>
            <a:lvl3pPr marL="795997" indent="-110215">
              <a:buFontTx/>
              <a:defRPr cap="all" sz="900">
                <a:solidFill>
                  <a:srgbClr val="404040"/>
                </a:solidFill>
                <a:latin typeface="Lato Black"/>
                <a:ea typeface="Lato Black"/>
                <a:cs typeface="Lato Black"/>
                <a:sym typeface="Lato Black"/>
              </a:defRPr>
            </a:lvl3pPr>
            <a:lvl4pPr marL="1157258" indent="-128584">
              <a:buFontTx/>
              <a:defRPr cap="all" sz="900">
                <a:solidFill>
                  <a:srgbClr val="404040"/>
                </a:solidFill>
                <a:latin typeface="Lato Black"/>
                <a:ea typeface="Lato Black"/>
                <a:cs typeface="Lato Black"/>
                <a:sym typeface="Lato Black"/>
              </a:defRPr>
            </a:lvl4pPr>
            <a:lvl5pPr marL="1500150" indent="-128584">
              <a:buFontTx/>
              <a:defRPr cap="all" sz="900">
                <a:solidFill>
                  <a:srgbClr val="404040"/>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603" name="Text Placeholder 5"/>
          <p:cNvSpPr/>
          <p:nvPr>
            <p:ph type="body" sz="quarter" idx="21" hasCustomPrompt="1"/>
          </p:nvPr>
        </p:nvSpPr>
        <p:spPr>
          <a:xfrm>
            <a:off x="5579533" y="4366235"/>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604" name="Text Placeholder 5"/>
          <p:cNvSpPr/>
          <p:nvPr>
            <p:ph type="body" sz="quarter" idx="22" hasCustomPrompt="1"/>
          </p:nvPr>
        </p:nvSpPr>
        <p:spPr>
          <a:xfrm>
            <a:off x="5579533" y="2164901"/>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605" name="Picture Placeholder 2"/>
          <p:cNvSpPr/>
          <p:nvPr>
            <p:ph type="pic" sz="half" idx="23"/>
          </p:nvPr>
        </p:nvSpPr>
        <p:spPr>
          <a:xfrm>
            <a:off x="2463800" y="0"/>
            <a:ext cx="2133601" cy="6858000"/>
          </a:xfrm>
          <a:prstGeom prst="rect">
            <a:avLst/>
          </a:prstGeom>
        </p:spPr>
        <p:txBody>
          <a:bodyPr lIns="91439" rIns="91439"/>
          <a:lstStyle/>
          <a:p>
            <a:pPr/>
          </a:p>
        </p:txBody>
      </p:sp>
      <p:sp>
        <p:nvSpPr>
          <p:cNvPr id="60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Half frame with text right">
    <p:spTree>
      <p:nvGrpSpPr>
        <p:cNvPr id="1" name=""/>
        <p:cNvGrpSpPr/>
        <p:nvPr/>
      </p:nvGrpSpPr>
      <p:grpSpPr>
        <a:xfrm>
          <a:off x="0" y="0"/>
          <a:ext cx="0" cy="0"/>
          <a:chOff x="0" y="0"/>
          <a:chExt cx="0" cy="0"/>
        </a:xfrm>
      </p:grpSpPr>
      <p:sp>
        <p:nvSpPr>
          <p:cNvPr id="613" name="Rectangle 5"/>
          <p:cNvSpPr/>
          <p:nvPr/>
        </p:nvSpPr>
        <p:spPr>
          <a:xfrm>
            <a:off x="2" y="-1"/>
            <a:ext cx="4605867" cy="6880581"/>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614" name="title example here"/>
          <p:cNvSpPr txBox="1"/>
          <p:nvPr>
            <p:ph type="title" hasCustomPrompt="1"/>
          </p:nvPr>
        </p:nvSpPr>
        <p:spPr>
          <a:xfrm>
            <a:off x="5579533" y="1589767"/>
            <a:ext cx="2717801" cy="453525"/>
          </a:xfrm>
          <a:prstGeom prst="rect">
            <a:avLst/>
          </a:prstGeom>
        </p:spPr>
        <p:txBody>
          <a:bodyPr lIns="34290" tIns="34290" rIns="34290" bIns="34290" anchor="t">
            <a:normAutofit fontScale="100000" lnSpcReduction="0"/>
          </a:bodyPr>
          <a:lstStyle>
            <a:lvl1pPr>
              <a:defRPr cap="all" sz="2000">
                <a:solidFill>
                  <a:srgbClr val="404040"/>
                </a:solidFill>
                <a:latin typeface="Lemon/Milk"/>
                <a:ea typeface="Lemon/Milk"/>
                <a:cs typeface="Lemon/Milk"/>
                <a:sym typeface="Lemon/Milk"/>
              </a:defRPr>
            </a:lvl1pPr>
          </a:lstStyle>
          <a:p>
            <a:pPr/>
            <a:r>
              <a:t>title example here</a:t>
            </a:r>
          </a:p>
        </p:txBody>
      </p:sp>
      <p:sp>
        <p:nvSpPr>
          <p:cNvPr id="615" name="Body Level One…"/>
          <p:cNvSpPr txBox="1"/>
          <p:nvPr>
            <p:ph type="body" sz="quarter" idx="1" hasCustomPrompt="1"/>
          </p:nvPr>
        </p:nvSpPr>
        <p:spPr>
          <a:xfrm>
            <a:off x="5579533" y="3959838"/>
            <a:ext cx="2717801" cy="284795"/>
          </a:xfrm>
          <a:prstGeom prst="rect">
            <a:avLst/>
          </a:prstGeom>
        </p:spPr>
        <p:txBody>
          <a:bodyPr lIns="34290" tIns="34290" rIns="34290" bIns="34290">
            <a:normAutofit fontScale="100000" lnSpcReduction="0"/>
          </a:bodyPr>
          <a:lstStyle>
            <a:lvl1pPr marL="0" indent="0">
              <a:buSzTx/>
              <a:buFontTx/>
              <a:buNone/>
              <a:defRPr cap="all" sz="900">
                <a:solidFill>
                  <a:srgbClr val="404040"/>
                </a:solidFill>
                <a:latin typeface="Lato Black"/>
                <a:ea typeface="Lato Black"/>
                <a:cs typeface="Lato Black"/>
                <a:sym typeface="Lato Black"/>
              </a:defRPr>
            </a:lvl1pPr>
            <a:lvl2pPr marL="445758" indent="-102867">
              <a:buFontTx/>
              <a:defRPr cap="all" sz="900">
                <a:solidFill>
                  <a:srgbClr val="404040"/>
                </a:solidFill>
                <a:latin typeface="Lato Black"/>
                <a:ea typeface="Lato Black"/>
                <a:cs typeface="Lato Black"/>
                <a:sym typeface="Lato Black"/>
              </a:defRPr>
            </a:lvl2pPr>
            <a:lvl3pPr marL="795997" indent="-110215">
              <a:buFontTx/>
              <a:defRPr cap="all" sz="900">
                <a:solidFill>
                  <a:srgbClr val="404040"/>
                </a:solidFill>
                <a:latin typeface="Lato Black"/>
                <a:ea typeface="Lato Black"/>
                <a:cs typeface="Lato Black"/>
                <a:sym typeface="Lato Black"/>
              </a:defRPr>
            </a:lvl3pPr>
            <a:lvl4pPr marL="1157258" indent="-128584">
              <a:buFontTx/>
              <a:defRPr cap="all" sz="900">
                <a:solidFill>
                  <a:srgbClr val="404040"/>
                </a:solidFill>
                <a:latin typeface="Lato Black"/>
                <a:ea typeface="Lato Black"/>
                <a:cs typeface="Lato Black"/>
                <a:sym typeface="Lato Black"/>
              </a:defRPr>
            </a:lvl4pPr>
            <a:lvl5pPr marL="1500150" indent="-128584">
              <a:buFontTx/>
              <a:defRPr cap="all" sz="900">
                <a:solidFill>
                  <a:srgbClr val="404040"/>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616" name="Text Placeholder 5"/>
          <p:cNvSpPr/>
          <p:nvPr>
            <p:ph type="body" sz="quarter" idx="21" hasCustomPrompt="1"/>
          </p:nvPr>
        </p:nvSpPr>
        <p:spPr>
          <a:xfrm>
            <a:off x="5579533" y="4366235"/>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617" name="Text Placeholder 5"/>
          <p:cNvSpPr/>
          <p:nvPr>
            <p:ph type="body" sz="quarter" idx="22" hasCustomPrompt="1"/>
          </p:nvPr>
        </p:nvSpPr>
        <p:spPr>
          <a:xfrm>
            <a:off x="5579533" y="2164901"/>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61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Half frame with text left 2">
    <p:spTree>
      <p:nvGrpSpPr>
        <p:cNvPr id="1" name=""/>
        <p:cNvGrpSpPr/>
        <p:nvPr/>
      </p:nvGrpSpPr>
      <p:grpSpPr>
        <a:xfrm>
          <a:off x="0" y="0"/>
          <a:ext cx="0" cy="0"/>
          <a:chOff x="0" y="0"/>
          <a:chExt cx="0" cy="0"/>
        </a:xfrm>
      </p:grpSpPr>
      <p:sp>
        <p:nvSpPr>
          <p:cNvPr id="625" name="Rectangle 5"/>
          <p:cNvSpPr/>
          <p:nvPr/>
        </p:nvSpPr>
        <p:spPr>
          <a:xfrm>
            <a:off x="4538135" y="-1"/>
            <a:ext cx="4605867" cy="6880581"/>
          </a:xfrm>
          <a:prstGeom prst="rect">
            <a:avLst/>
          </a:prstGeom>
          <a:solidFill>
            <a:schemeClr val="accent5"/>
          </a:solidFill>
          <a:ln w="12700">
            <a:miter lim="400000"/>
          </a:ln>
        </p:spPr>
        <p:txBody>
          <a:bodyPr lIns="45719" rIns="45719" anchor="ctr"/>
          <a:lstStyle/>
          <a:p>
            <a:pPr algn="ctr">
              <a:defRPr>
                <a:solidFill>
                  <a:srgbClr val="FFFFFF"/>
                </a:solidFill>
              </a:defRPr>
            </a:pPr>
          </a:p>
        </p:txBody>
      </p:sp>
      <p:sp>
        <p:nvSpPr>
          <p:cNvPr id="626" name="title example here"/>
          <p:cNvSpPr txBox="1"/>
          <p:nvPr>
            <p:ph type="title" hasCustomPrompt="1"/>
          </p:nvPr>
        </p:nvSpPr>
        <p:spPr>
          <a:xfrm>
            <a:off x="880534" y="1589767"/>
            <a:ext cx="2717801" cy="453525"/>
          </a:xfrm>
          <a:prstGeom prst="rect">
            <a:avLst/>
          </a:prstGeom>
        </p:spPr>
        <p:txBody>
          <a:bodyPr lIns="34290" tIns="34290" rIns="34290" bIns="34290" anchor="t">
            <a:normAutofit fontScale="100000" lnSpcReduction="0"/>
          </a:bodyPr>
          <a:lstStyle>
            <a:lvl1pPr>
              <a:defRPr cap="all" sz="2000">
                <a:solidFill>
                  <a:srgbClr val="404040"/>
                </a:solidFill>
                <a:latin typeface="Lemon/Milk"/>
                <a:ea typeface="Lemon/Milk"/>
                <a:cs typeface="Lemon/Milk"/>
                <a:sym typeface="Lemon/Milk"/>
              </a:defRPr>
            </a:lvl1pPr>
          </a:lstStyle>
          <a:p>
            <a:pPr/>
            <a:r>
              <a:t>title example here</a:t>
            </a:r>
          </a:p>
        </p:txBody>
      </p:sp>
      <p:sp>
        <p:nvSpPr>
          <p:cNvPr id="627" name="Body Level One…"/>
          <p:cNvSpPr txBox="1"/>
          <p:nvPr>
            <p:ph type="body" sz="quarter" idx="1" hasCustomPrompt="1"/>
          </p:nvPr>
        </p:nvSpPr>
        <p:spPr>
          <a:xfrm>
            <a:off x="880532" y="3959838"/>
            <a:ext cx="2717801" cy="284795"/>
          </a:xfrm>
          <a:prstGeom prst="rect">
            <a:avLst/>
          </a:prstGeom>
        </p:spPr>
        <p:txBody>
          <a:bodyPr lIns="34290" tIns="34290" rIns="34290" bIns="34290">
            <a:normAutofit fontScale="100000" lnSpcReduction="0"/>
          </a:bodyPr>
          <a:lstStyle>
            <a:lvl1pPr marL="0" indent="0">
              <a:buSzTx/>
              <a:buFontTx/>
              <a:buNone/>
              <a:defRPr cap="all" sz="900">
                <a:solidFill>
                  <a:srgbClr val="404040"/>
                </a:solidFill>
                <a:latin typeface="Lato Black"/>
                <a:ea typeface="Lato Black"/>
                <a:cs typeface="Lato Black"/>
                <a:sym typeface="Lato Black"/>
              </a:defRPr>
            </a:lvl1pPr>
            <a:lvl2pPr marL="445758" indent="-102867">
              <a:buFontTx/>
              <a:defRPr cap="all" sz="900">
                <a:solidFill>
                  <a:srgbClr val="404040"/>
                </a:solidFill>
                <a:latin typeface="Lato Black"/>
                <a:ea typeface="Lato Black"/>
                <a:cs typeface="Lato Black"/>
                <a:sym typeface="Lato Black"/>
              </a:defRPr>
            </a:lvl2pPr>
            <a:lvl3pPr marL="795997" indent="-110215">
              <a:buFontTx/>
              <a:defRPr cap="all" sz="900">
                <a:solidFill>
                  <a:srgbClr val="404040"/>
                </a:solidFill>
                <a:latin typeface="Lato Black"/>
                <a:ea typeface="Lato Black"/>
                <a:cs typeface="Lato Black"/>
                <a:sym typeface="Lato Black"/>
              </a:defRPr>
            </a:lvl3pPr>
            <a:lvl4pPr marL="1157258" indent="-128584">
              <a:buFontTx/>
              <a:defRPr cap="all" sz="900">
                <a:solidFill>
                  <a:srgbClr val="404040"/>
                </a:solidFill>
                <a:latin typeface="Lato Black"/>
                <a:ea typeface="Lato Black"/>
                <a:cs typeface="Lato Black"/>
                <a:sym typeface="Lato Black"/>
              </a:defRPr>
            </a:lvl4pPr>
            <a:lvl5pPr marL="1500150" indent="-128584">
              <a:buFontTx/>
              <a:defRPr cap="all" sz="900">
                <a:solidFill>
                  <a:srgbClr val="404040"/>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628" name="Text Placeholder 5"/>
          <p:cNvSpPr/>
          <p:nvPr>
            <p:ph type="body" sz="quarter" idx="21" hasCustomPrompt="1"/>
          </p:nvPr>
        </p:nvSpPr>
        <p:spPr>
          <a:xfrm>
            <a:off x="880532" y="4366235"/>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629" name="Text Placeholder 5"/>
          <p:cNvSpPr/>
          <p:nvPr>
            <p:ph type="body" sz="quarter" idx="22" hasCustomPrompt="1"/>
          </p:nvPr>
        </p:nvSpPr>
        <p:spPr>
          <a:xfrm>
            <a:off x="880532" y="2164901"/>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63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Half image with text right">
    <p:spTree>
      <p:nvGrpSpPr>
        <p:cNvPr id="1" name=""/>
        <p:cNvGrpSpPr/>
        <p:nvPr/>
      </p:nvGrpSpPr>
      <p:grpSpPr>
        <a:xfrm>
          <a:off x="0" y="0"/>
          <a:ext cx="0" cy="0"/>
          <a:chOff x="0" y="0"/>
          <a:chExt cx="0" cy="0"/>
        </a:xfrm>
      </p:grpSpPr>
      <p:sp>
        <p:nvSpPr>
          <p:cNvPr id="637" name="TITLE"/>
          <p:cNvSpPr txBox="1"/>
          <p:nvPr>
            <p:ph type="title" hasCustomPrompt="1"/>
          </p:nvPr>
        </p:nvSpPr>
        <p:spPr>
          <a:xfrm>
            <a:off x="5579533" y="1444979"/>
            <a:ext cx="2717801" cy="598313"/>
          </a:xfrm>
          <a:prstGeom prst="rect">
            <a:avLst/>
          </a:prstGeom>
        </p:spPr>
        <p:txBody>
          <a:bodyPr lIns="34290" tIns="34290" rIns="34290" bIns="34290" anchor="t">
            <a:normAutofit fontScale="100000" lnSpcReduction="0"/>
          </a:bodyPr>
          <a:lstStyle>
            <a:lvl1pPr>
              <a:defRPr cap="all" sz="3000">
                <a:solidFill>
                  <a:srgbClr val="404040"/>
                </a:solidFill>
                <a:latin typeface="Lemon/Milk"/>
                <a:ea typeface="Lemon/Milk"/>
                <a:cs typeface="Lemon/Milk"/>
                <a:sym typeface="Lemon/Milk"/>
              </a:defRPr>
            </a:lvl1pPr>
          </a:lstStyle>
          <a:p>
            <a:pPr/>
            <a:r>
              <a:t>TITLE</a:t>
            </a:r>
          </a:p>
        </p:txBody>
      </p:sp>
      <p:sp>
        <p:nvSpPr>
          <p:cNvPr id="638" name="Body Level One…"/>
          <p:cNvSpPr txBox="1"/>
          <p:nvPr>
            <p:ph type="body" sz="quarter" idx="1" hasCustomPrompt="1"/>
          </p:nvPr>
        </p:nvSpPr>
        <p:spPr>
          <a:xfrm>
            <a:off x="5579533" y="3959838"/>
            <a:ext cx="2717801" cy="284795"/>
          </a:xfrm>
          <a:prstGeom prst="rect">
            <a:avLst/>
          </a:prstGeom>
        </p:spPr>
        <p:txBody>
          <a:bodyPr lIns="34290" tIns="34290" rIns="34290" bIns="34290">
            <a:normAutofit fontScale="100000" lnSpcReduction="0"/>
          </a:bodyPr>
          <a:lstStyle>
            <a:lvl1pPr marL="0" indent="0">
              <a:buSzTx/>
              <a:buFontTx/>
              <a:buNone/>
              <a:defRPr cap="all" sz="900">
                <a:solidFill>
                  <a:srgbClr val="404040"/>
                </a:solidFill>
                <a:latin typeface="Lato Black"/>
                <a:ea typeface="Lato Black"/>
                <a:cs typeface="Lato Black"/>
                <a:sym typeface="Lato Black"/>
              </a:defRPr>
            </a:lvl1pPr>
            <a:lvl2pPr marL="445758" indent="-102867">
              <a:buFontTx/>
              <a:defRPr cap="all" sz="900">
                <a:solidFill>
                  <a:srgbClr val="404040"/>
                </a:solidFill>
                <a:latin typeface="Lato Black"/>
                <a:ea typeface="Lato Black"/>
                <a:cs typeface="Lato Black"/>
                <a:sym typeface="Lato Black"/>
              </a:defRPr>
            </a:lvl2pPr>
            <a:lvl3pPr marL="795997" indent="-110215">
              <a:buFontTx/>
              <a:defRPr cap="all" sz="900">
                <a:solidFill>
                  <a:srgbClr val="404040"/>
                </a:solidFill>
                <a:latin typeface="Lato Black"/>
                <a:ea typeface="Lato Black"/>
                <a:cs typeface="Lato Black"/>
                <a:sym typeface="Lato Black"/>
              </a:defRPr>
            </a:lvl3pPr>
            <a:lvl4pPr marL="1157258" indent="-128584">
              <a:buFontTx/>
              <a:defRPr cap="all" sz="900">
                <a:solidFill>
                  <a:srgbClr val="404040"/>
                </a:solidFill>
                <a:latin typeface="Lato Black"/>
                <a:ea typeface="Lato Black"/>
                <a:cs typeface="Lato Black"/>
                <a:sym typeface="Lato Black"/>
              </a:defRPr>
            </a:lvl4pPr>
            <a:lvl5pPr marL="1500150" indent="-128584">
              <a:buFontTx/>
              <a:defRPr cap="all" sz="900">
                <a:solidFill>
                  <a:srgbClr val="404040"/>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639" name="Text Placeholder 5"/>
          <p:cNvSpPr/>
          <p:nvPr>
            <p:ph type="body" sz="quarter" idx="21" hasCustomPrompt="1"/>
          </p:nvPr>
        </p:nvSpPr>
        <p:spPr>
          <a:xfrm>
            <a:off x="5579533" y="4366235"/>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640" name="Text Placeholder 5"/>
          <p:cNvSpPr/>
          <p:nvPr>
            <p:ph type="body" sz="quarter" idx="22" hasCustomPrompt="1"/>
          </p:nvPr>
        </p:nvSpPr>
        <p:spPr>
          <a:xfrm>
            <a:off x="5579533" y="2164901"/>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641" name="Picture Placeholder 2"/>
          <p:cNvSpPr/>
          <p:nvPr>
            <p:ph type="pic" idx="23"/>
          </p:nvPr>
        </p:nvSpPr>
        <p:spPr>
          <a:xfrm>
            <a:off x="0" y="0"/>
            <a:ext cx="4580467" cy="6858000"/>
          </a:xfrm>
          <a:prstGeom prst="rect">
            <a:avLst/>
          </a:prstGeom>
        </p:spPr>
        <p:txBody>
          <a:bodyPr lIns="91439" rIns="91439"/>
          <a:lstStyle/>
          <a:p>
            <a:pPr/>
          </a:p>
        </p:txBody>
      </p:sp>
      <p:sp>
        <p:nvSpPr>
          <p:cNvPr id="64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Half image with text left">
    <p:spTree>
      <p:nvGrpSpPr>
        <p:cNvPr id="1" name=""/>
        <p:cNvGrpSpPr/>
        <p:nvPr/>
      </p:nvGrpSpPr>
      <p:grpSpPr>
        <a:xfrm>
          <a:off x="0" y="0"/>
          <a:ext cx="0" cy="0"/>
          <a:chOff x="0" y="0"/>
          <a:chExt cx="0" cy="0"/>
        </a:xfrm>
      </p:grpSpPr>
      <p:sp>
        <p:nvSpPr>
          <p:cNvPr id="649" name="title"/>
          <p:cNvSpPr txBox="1"/>
          <p:nvPr>
            <p:ph type="title" hasCustomPrompt="1"/>
          </p:nvPr>
        </p:nvSpPr>
        <p:spPr>
          <a:xfrm>
            <a:off x="880534" y="1388534"/>
            <a:ext cx="2717801" cy="654757"/>
          </a:xfrm>
          <a:prstGeom prst="rect">
            <a:avLst/>
          </a:prstGeom>
        </p:spPr>
        <p:txBody>
          <a:bodyPr lIns="34290" tIns="34290" rIns="34290" bIns="34290" anchor="t">
            <a:normAutofit fontScale="100000" lnSpcReduction="0"/>
          </a:bodyPr>
          <a:lstStyle>
            <a:lvl1pPr>
              <a:defRPr cap="all" sz="3000">
                <a:solidFill>
                  <a:srgbClr val="404040"/>
                </a:solidFill>
                <a:latin typeface="Lemon/Milk"/>
                <a:ea typeface="Lemon/Milk"/>
                <a:cs typeface="Lemon/Milk"/>
                <a:sym typeface="Lemon/Milk"/>
              </a:defRPr>
            </a:lvl1pPr>
          </a:lstStyle>
          <a:p>
            <a:pPr/>
            <a:r>
              <a:t>title</a:t>
            </a:r>
          </a:p>
        </p:txBody>
      </p:sp>
      <p:sp>
        <p:nvSpPr>
          <p:cNvPr id="650" name="Body Level One…"/>
          <p:cNvSpPr txBox="1"/>
          <p:nvPr>
            <p:ph type="body" sz="quarter" idx="1" hasCustomPrompt="1"/>
          </p:nvPr>
        </p:nvSpPr>
        <p:spPr>
          <a:xfrm>
            <a:off x="880532" y="3959838"/>
            <a:ext cx="2717801" cy="284795"/>
          </a:xfrm>
          <a:prstGeom prst="rect">
            <a:avLst/>
          </a:prstGeom>
        </p:spPr>
        <p:txBody>
          <a:bodyPr lIns="34290" tIns="34290" rIns="34290" bIns="34290">
            <a:normAutofit fontScale="100000" lnSpcReduction="0"/>
          </a:bodyPr>
          <a:lstStyle>
            <a:lvl1pPr marL="0" indent="0">
              <a:buSzTx/>
              <a:buFontTx/>
              <a:buNone/>
              <a:defRPr cap="all" sz="900">
                <a:solidFill>
                  <a:srgbClr val="404040"/>
                </a:solidFill>
                <a:latin typeface="Lato Black"/>
                <a:ea typeface="Lato Black"/>
                <a:cs typeface="Lato Black"/>
                <a:sym typeface="Lato Black"/>
              </a:defRPr>
            </a:lvl1pPr>
            <a:lvl2pPr marL="445758" indent="-102867">
              <a:buFontTx/>
              <a:defRPr cap="all" sz="900">
                <a:solidFill>
                  <a:srgbClr val="404040"/>
                </a:solidFill>
                <a:latin typeface="Lato Black"/>
                <a:ea typeface="Lato Black"/>
                <a:cs typeface="Lato Black"/>
                <a:sym typeface="Lato Black"/>
              </a:defRPr>
            </a:lvl2pPr>
            <a:lvl3pPr marL="795997" indent="-110215">
              <a:buFontTx/>
              <a:defRPr cap="all" sz="900">
                <a:solidFill>
                  <a:srgbClr val="404040"/>
                </a:solidFill>
                <a:latin typeface="Lato Black"/>
                <a:ea typeface="Lato Black"/>
                <a:cs typeface="Lato Black"/>
                <a:sym typeface="Lato Black"/>
              </a:defRPr>
            </a:lvl3pPr>
            <a:lvl4pPr marL="1157258" indent="-128584">
              <a:buFontTx/>
              <a:defRPr cap="all" sz="900">
                <a:solidFill>
                  <a:srgbClr val="404040"/>
                </a:solidFill>
                <a:latin typeface="Lato Black"/>
                <a:ea typeface="Lato Black"/>
                <a:cs typeface="Lato Black"/>
                <a:sym typeface="Lato Black"/>
              </a:defRPr>
            </a:lvl4pPr>
            <a:lvl5pPr marL="1500150" indent="-128584">
              <a:buFontTx/>
              <a:defRPr cap="all" sz="900">
                <a:solidFill>
                  <a:srgbClr val="404040"/>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651" name="Text Placeholder 5"/>
          <p:cNvSpPr/>
          <p:nvPr>
            <p:ph type="body" sz="quarter" idx="21" hasCustomPrompt="1"/>
          </p:nvPr>
        </p:nvSpPr>
        <p:spPr>
          <a:xfrm>
            <a:off x="880532" y="4366235"/>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652" name="Text Placeholder 5"/>
          <p:cNvSpPr/>
          <p:nvPr>
            <p:ph type="body" sz="quarter" idx="22" hasCustomPrompt="1"/>
          </p:nvPr>
        </p:nvSpPr>
        <p:spPr>
          <a:xfrm>
            <a:off x="880532" y="2164901"/>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653" name="Picture Placeholder 2"/>
          <p:cNvSpPr/>
          <p:nvPr>
            <p:ph type="pic" idx="23"/>
          </p:nvPr>
        </p:nvSpPr>
        <p:spPr>
          <a:xfrm>
            <a:off x="4563533" y="0"/>
            <a:ext cx="4580467" cy="6858000"/>
          </a:xfrm>
          <a:prstGeom prst="rect">
            <a:avLst/>
          </a:prstGeom>
        </p:spPr>
        <p:txBody>
          <a:bodyPr lIns="91439" rIns="91439"/>
          <a:lstStyle/>
          <a:p>
            <a:pPr/>
          </a:p>
        </p:txBody>
      </p:sp>
      <p:sp>
        <p:nvSpPr>
          <p:cNvPr id="65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Half frame with text right 2">
    <p:spTree>
      <p:nvGrpSpPr>
        <p:cNvPr id="1" name=""/>
        <p:cNvGrpSpPr/>
        <p:nvPr/>
      </p:nvGrpSpPr>
      <p:grpSpPr>
        <a:xfrm>
          <a:off x="0" y="0"/>
          <a:ext cx="0" cy="0"/>
          <a:chOff x="0" y="0"/>
          <a:chExt cx="0" cy="0"/>
        </a:xfrm>
      </p:grpSpPr>
      <p:sp>
        <p:nvSpPr>
          <p:cNvPr id="661" name="Rectangle 5"/>
          <p:cNvSpPr/>
          <p:nvPr/>
        </p:nvSpPr>
        <p:spPr>
          <a:xfrm>
            <a:off x="2" y="-1"/>
            <a:ext cx="4605867" cy="6880581"/>
          </a:xfrm>
          <a:prstGeom prst="rect">
            <a:avLst/>
          </a:prstGeom>
          <a:solidFill>
            <a:schemeClr val="accent5"/>
          </a:solidFill>
          <a:ln w="12700">
            <a:miter lim="400000"/>
          </a:ln>
        </p:spPr>
        <p:txBody>
          <a:bodyPr lIns="45719" rIns="45719" anchor="ctr"/>
          <a:lstStyle/>
          <a:p>
            <a:pPr algn="ctr">
              <a:defRPr>
                <a:solidFill>
                  <a:srgbClr val="FFFFFF"/>
                </a:solidFill>
              </a:defRPr>
            </a:pPr>
          </a:p>
        </p:txBody>
      </p:sp>
      <p:sp>
        <p:nvSpPr>
          <p:cNvPr id="66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Half frame with text left">
    <p:spTree>
      <p:nvGrpSpPr>
        <p:cNvPr id="1" name=""/>
        <p:cNvGrpSpPr/>
        <p:nvPr/>
      </p:nvGrpSpPr>
      <p:grpSpPr>
        <a:xfrm>
          <a:off x="0" y="0"/>
          <a:ext cx="0" cy="0"/>
          <a:chOff x="0" y="0"/>
          <a:chExt cx="0" cy="0"/>
        </a:xfrm>
      </p:grpSpPr>
      <p:sp>
        <p:nvSpPr>
          <p:cNvPr id="669" name="Rectangle 5"/>
          <p:cNvSpPr/>
          <p:nvPr/>
        </p:nvSpPr>
        <p:spPr>
          <a:xfrm>
            <a:off x="4538135" y="-1"/>
            <a:ext cx="4605867" cy="6880581"/>
          </a:xfrm>
          <a:prstGeom prst="rect">
            <a:avLst/>
          </a:prstGeom>
          <a:solidFill>
            <a:schemeClr val="accent2"/>
          </a:solidFill>
          <a:ln w="12700">
            <a:miter lim="400000"/>
          </a:ln>
        </p:spPr>
        <p:txBody>
          <a:bodyPr lIns="45719" rIns="45719" anchor="ctr"/>
          <a:lstStyle/>
          <a:p>
            <a:pPr algn="ctr">
              <a:defRPr>
                <a:solidFill>
                  <a:srgbClr val="FFFFFF"/>
                </a:solidFill>
              </a:defRPr>
            </a:pPr>
          </a:p>
        </p:txBody>
      </p:sp>
      <p:sp>
        <p:nvSpPr>
          <p:cNvPr id="67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oncept image 1">
    <p:spTree>
      <p:nvGrpSpPr>
        <p:cNvPr id="1" name=""/>
        <p:cNvGrpSpPr/>
        <p:nvPr/>
      </p:nvGrpSpPr>
      <p:grpSpPr>
        <a:xfrm>
          <a:off x="0" y="0"/>
          <a:ext cx="0" cy="0"/>
          <a:chOff x="0" y="0"/>
          <a:chExt cx="0" cy="0"/>
        </a:xfrm>
      </p:grpSpPr>
      <p:sp>
        <p:nvSpPr>
          <p:cNvPr id="62" name="Picture Placeholder 2"/>
          <p:cNvSpPr/>
          <p:nvPr>
            <p:ph type="pic" sz="half" idx="21"/>
          </p:nvPr>
        </p:nvSpPr>
        <p:spPr>
          <a:xfrm>
            <a:off x="2401919" y="862618"/>
            <a:ext cx="5959096" cy="3023112"/>
          </a:xfrm>
          <a:prstGeom prst="rect">
            <a:avLst/>
          </a:prstGeom>
        </p:spPr>
        <p:txBody>
          <a:bodyPr lIns="91439" rIns="91439"/>
          <a:lstStyle/>
          <a:p>
            <a:pPr/>
          </a:p>
        </p:txBody>
      </p:sp>
      <p:sp>
        <p:nvSpPr>
          <p:cNvPr id="63" name="title example here"/>
          <p:cNvSpPr txBox="1"/>
          <p:nvPr>
            <p:ph type="title" hasCustomPrompt="1"/>
          </p:nvPr>
        </p:nvSpPr>
        <p:spPr>
          <a:xfrm>
            <a:off x="685801" y="2538046"/>
            <a:ext cx="2717801" cy="1887241"/>
          </a:xfrm>
          <a:prstGeom prst="rect">
            <a:avLst/>
          </a:prstGeom>
        </p:spPr>
        <p:txBody>
          <a:bodyPr lIns="34290" tIns="34290" rIns="34290" bIns="34290" anchor="t">
            <a:normAutofit fontScale="100000" lnSpcReduction="0"/>
          </a:bodyPr>
          <a:lstStyle>
            <a:lvl1pPr>
              <a:defRPr cap="all" sz="3300">
                <a:solidFill>
                  <a:srgbClr val="808080"/>
                </a:solidFill>
                <a:latin typeface="Lemon/Milk"/>
                <a:ea typeface="Lemon/Milk"/>
                <a:cs typeface="Lemon/Milk"/>
                <a:sym typeface="Lemon/Milk"/>
              </a:defRPr>
            </a:lvl1pPr>
          </a:lstStyle>
          <a:p>
            <a:pPr/>
            <a:r>
              <a:t>title example here</a:t>
            </a:r>
          </a:p>
        </p:txBody>
      </p:sp>
      <p:sp>
        <p:nvSpPr>
          <p:cNvPr id="64" name="Body Level One…"/>
          <p:cNvSpPr txBox="1"/>
          <p:nvPr>
            <p:ph type="body" sz="quarter" idx="1" hasCustomPrompt="1"/>
          </p:nvPr>
        </p:nvSpPr>
        <p:spPr>
          <a:xfrm>
            <a:off x="685801" y="4479139"/>
            <a:ext cx="2048935"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65" name="Straight Connector 2"/>
          <p:cNvSpPr/>
          <p:nvPr/>
        </p:nvSpPr>
        <p:spPr>
          <a:xfrm>
            <a:off x="685801" y="4413979"/>
            <a:ext cx="2074335" cy="1"/>
          </a:xfrm>
          <a:prstGeom prst="line">
            <a:avLst/>
          </a:prstGeom>
          <a:ln>
            <a:solidFill>
              <a:srgbClr val="BFBFBF"/>
            </a:solidFill>
          </a:ln>
        </p:spPr>
        <p:txBody>
          <a:bodyPr lIns="45719" rIns="45719"/>
          <a:lstStyle/>
          <a:p>
            <a:pPr/>
          </a:p>
        </p:txBody>
      </p:sp>
      <p:sp>
        <p:nvSpPr>
          <p:cNvPr id="66" name="Shape 33"/>
          <p:cNvSpPr/>
          <p:nvPr/>
        </p:nvSpPr>
        <p:spPr>
          <a:xfrm>
            <a:off x="1778727" y="779201"/>
            <a:ext cx="2136905" cy="1723352"/>
          </a:xfrm>
          <a:custGeom>
            <a:avLst/>
            <a:gdLst/>
            <a:ahLst/>
            <a:cxnLst>
              <a:cxn ang="0">
                <a:pos x="wd2" y="hd2"/>
              </a:cxn>
              <a:cxn ang="5400000">
                <a:pos x="wd2" y="hd2"/>
              </a:cxn>
              <a:cxn ang="10800000">
                <a:pos x="wd2" y="hd2"/>
              </a:cxn>
              <a:cxn ang="16200000">
                <a:pos x="wd2" y="hd2"/>
              </a:cxn>
            </a:cxnLst>
            <a:rect l="0" t="0" r="r" b="b"/>
            <a:pathLst>
              <a:path w="21600" h="21031" fill="norm" stroke="1" extrusionOk="0">
                <a:moveTo>
                  <a:pt x="0" y="2265"/>
                </a:moveTo>
                <a:cubicBezTo>
                  <a:pt x="2985" y="-26"/>
                  <a:pt x="6318" y="-569"/>
                  <a:pt x="9454" y="590"/>
                </a:cubicBezTo>
                <a:cubicBezTo>
                  <a:pt x="12825" y="1836"/>
                  <a:pt x="15806" y="4983"/>
                  <a:pt x="18486" y="8749"/>
                </a:cubicBezTo>
                <a:cubicBezTo>
                  <a:pt x="19581" y="10287"/>
                  <a:pt x="20620" y="11923"/>
                  <a:pt x="21600" y="13650"/>
                </a:cubicBezTo>
                <a:cubicBezTo>
                  <a:pt x="20285" y="15207"/>
                  <a:pt x="18910" y="16631"/>
                  <a:pt x="17485" y="17912"/>
                </a:cubicBezTo>
                <a:cubicBezTo>
                  <a:pt x="16553" y="18750"/>
                  <a:pt x="15597" y="19529"/>
                  <a:pt x="14594" y="20161"/>
                </a:cubicBezTo>
                <a:cubicBezTo>
                  <a:pt x="14065" y="20494"/>
                  <a:pt x="13526" y="20785"/>
                  <a:pt x="12979" y="21031"/>
                </a:cubicBezTo>
                <a:cubicBezTo>
                  <a:pt x="12154" y="15769"/>
                  <a:pt x="10295" y="11076"/>
                  <a:pt x="7680" y="7651"/>
                </a:cubicBezTo>
                <a:cubicBezTo>
                  <a:pt x="5474" y="4760"/>
                  <a:pt x="2817" y="2898"/>
                  <a:pt x="0" y="2265"/>
                </a:cubicBezTo>
                <a:close/>
              </a:path>
            </a:pathLst>
          </a:custGeom>
          <a:solidFill>
            <a:schemeClr val="accent1"/>
          </a:solidFill>
          <a:ln w="12700">
            <a:miter lim="400000"/>
          </a:ln>
        </p:spPr>
        <p:txBody>
          <a:bodyPr lIns="45719" rIns="45719" anchor="ctr"/>
          <a:lstStyle/>
          <a:p>
            <a:pPr>
              <a:defRPr sz="2400"/>
            </a:pPr>
          </a:p>
        </p:txBody>
      </p:sp>
      <p:sp>
        <p:nvSpPr>
          <p:cNvPr id="67" name="Shape 34"/>
          <p:cNvSpPr/>
          <p:nvPr/>
        </p:nvSpPr>
        <p:spPr>
          <a:xfrm>
            <a:off x="4745749" y="2123291"/>
            <a:ext cx="5959097" cy="3023111"/>
          </a:xfrm>
          <a:custGeom>
            <a:avLst/>
            <a:gdLst/>
            <a:ahLst/>
            <a:cxnLst>
              <a:cxn ang="0">
                <a:pos x="wd2" y="hd2"/>
              </a:cxn>
              <a:cxn ang="5400000">
                <a:pos x="wd2" y="hd2"/>
              </a:cxn>
              <a:cxn ang="10800000">
                <a:pos x="wd2" y="hd2"/>
              </a:cxn>
              <a:cxn ang="16200000">
                <a:pos x="wd2" y="hd2"/>
              </a:cxn>
            </a:cxnLst>
            <a:rect l="0" t="0" r="r" b="b"/>
            <a:pathLst>
              <a:path w="21600" h="21333" fill="norm" stroke="1" extrusionOk="0">
                <a:moveTo>
                  <a:pt x="21600" y="7701"/>
                </a:moveTo>
                <a:cubicBezTo>
                  <a:pt x="20426" y="5337"/>
                  <a:pt x="19135" y="3464"/>
                  <a:pt x="17774" y="2111"/>
                </a:cubicBezTo>
                <a:cubicBezTo>
                  <a:pt x="16391" y="736"/>
                  <a:pt x="14916" y="-120"/>
                  <a:pt x="13405" y="14"/>
                </a:cubicBezTo>
                <a:cubicBezTo>
                  <a:pt x="11783" y="157"/>
                  <a:pt x="10213" y="1458"/>
                  <a:pt x="8806" y="3557"/>
                </a:cubicBezTo>
                <a:cubicBezTo>
                  <a:pt x="7955" y="4827"/>
                  <a:pt x="7174" y="6377"/>
                  <a:pt x="6367" y="7826"/>
                </a:cubicBezTo>
                <a:cubicBezTo>
                  <a:pt x="5424" y="9518"/>
                  <a:pt x="4446" y="11072"/>
                  <a:pt x="3390" y="12190"/>
                </a:cubicBezTo>
                <a:cubicBezTo>
                  <a:pt x="2313" y="13330"/>
                  <a:pt x="1168" y="14003"/>
                  <a:pt x="0" y="14172"/>
                </a:cubicBezTo>
                <a:cubicBezTo>
                  <a:pt x="2052" y="18626"/>
                  <a:pt x="4625" y="21146"/>
                  <a:pt x="7299" y="21323"/>
                </a:cubicBezTo>
                <a:cubicBezTo>
                  <a:pt x="9674" y="21480"/>
                  <a:pt x="12013" y="19772"/>
                  <a:pt x="14005" y="16412"/>
                </a:cubicBezTo>
                <a:cubicBezTo>
                  <a:pt x="15042" y="14662"/>
                  <a:pt x="15967" y="12488"/>
                  <a:pt x="17036" y="10870"/>
                </a:cubicBezTo>
                <a:cubicBezTo>
                  <a:pt x="18421" y="8774"/>
                  <a:pt x="19997" y="7680"/>
                  <a:pt x="21600" y="7701"/>
                </a:cubicBezTo>
                <a:close/>
              </a:path>
            </a:pathLst>
          </a:custGeom>
          <a:solidFill>
            <a:schemeClr val="accent2"/>
          </a:solidFill>
          <a:ln w="12700">
            <a:miter lim="400000"/>
          </a:ln>
        </p:spPr>
        <p:txBody>
          <a:bodyPr lIns="45719" rIns="45719" anchor="ctr"/>
          <a:lstStyle/>
          <a:p>
            <a:pPr>
              <a:defRPr sz="2400"/>
            </a:pPr>
          </a:p>
        </p:txBody>
      </p:sp>
      <p:sp>
        <p:nvSpPr>
          <p:cNvPr id="68" name="Straight Connector 18"/>
          <p:cNvSpPr/>
          <p:nvPr/>
        </p:nvSpPr>
        <p:spPr>
          <a:xfrm>
            <a:off x="685801" y="4425219"/>
            <a:ext cx="2074335" cy="1"/>
          </a:xfrm>
          <a:prstGeom prst="line">
            <a:avLst/>
          </a:prstGeom>
          <a:ln>
            <a:solidFill>
              <a:srgbClr val="BFBFBF"/>
            </a:solidFill>
          </a:ln>
        </p:spPr>
        <p:txBody>
          <a:bodyPr lIns="45719" rIns="45719"/>
          <a:lstStyle/>
          <a:p>
            <a:pPr/>
          </a:p>
        </p:txBody>
      </p:sp>
      <p:sp>
        <p:nvSpPr>
          <p:cNvPr id="6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rofile team 1">
    <p:spTree>
      <p:nvGrpSpPr>
        <p:cNvPr id="1" name=""/>
        <p:cNvGrpSpPr/>
        <p:nvPr/>
      </p:nvGrpSpPr>
      <p:grpSpPr>
        <a:xfrm>
          <a:off x="0" y="0"/>
          <a:ext cx="0" cy="0"/>
          <a:chOff x="0" y="0"/>
          <a:chExt cx="0" cy="0"/>
        </a:xfrm>
      </p:grpSpPr>
      <p:sp>
        <p:nvSpPr>
          <p:cNvPr id="677" name="Rectangle 5"/>
          <p:cNvSpPr/>
          <p:nvPr/>
        </p:nvSpPr>
        <p:spPr>
          <a:xfrm>
            <a:off x="-1" y="-1"/>
            <a:ext cx="2304002" cy="6880581"/>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678" name="Picture Placeholder 2"/>
          <p:cNvSpPr/>
          <p:nvPr>
            <p:ph type="pic" sz="half" idx="21"/>
          </p:nvPr>
        </p:nvSpPr>
        <p:spPr>
          <a:xfrm>
            <a:off x="2286000" y="1"/>
            <a:ext cx="2287068" cy="6880580"/>
          </a:xfrm>
          <a:prstGeom prst="rect">
            <a:avLst/>
          </a:prstGeom>
        </p:spPr>
        <p:txBody>
          <a:bodyPr lIns="91439" rIns="91439"/>
          <a:lstStyle/>
          <a:p>
            <a:pPr/>
          </a:p>
        </p:txBody>
      </p:sp>
      <p:sp>
        <p:nvSpPr>
          <p:cNvPr id="679" name="Rectangle 10"/>
          <p:cNvSpPr/>
          <p:nvPr/>
        </p:nvSpPr>
        <p:spPr>
          <a:xfrm>
            <a:off x="4553997" y="-1"/>
            <a:ext cx="2304002" cy="6880581"/>
          </a:xfrm>
          <a:prstGeom prst="rect">
            <a:avLst/>
          </a:prstGeom>
          <a:solidFill>
            <a:schemeClr val="accent2"/>
          </a:solidFill>
          <a:ln w="12700">
            <a:miter lim="400000"/>
          </a:ln>
        </p:spPr>
        <p:txBody>
          <a:bodyPr lIns="45719" rIns="45719" anchor="ctr"/>
          <a:lstStyle/>
          <a:p>
            <a:pPr algn="ctr">
              <a:defRPr>
                <a:solidFill>
                  <a:srgbClr val="FFFFFF"/>
                </a:solidFill>
              </a:defRPr>
            </a:pPr>
          </a:p>
        </p:txBody>
      </p:sp>
      <p:sp>
        <p:nvSpPr>
          <p:cNvPr id="680" name="Picture Placeholder 2"/>
          <p:cNvSpPr/>
          <p:nvPr>
            <p:ph type="pic" sz="half" idx="22"/>
          </p:nvPr>
        </p:nvSpPr>
        <p:spPr>
          <a:xfrm>
            <a:off x="6849530" y="1"/>
            <a:ext cx="2340001" cy="6880580"/>
          </a:xfrm>
          <a:prstGeom prst="rect">
            <a:avLst/>
          </a:prstGeom>
        </p:spPr>
        <p:txBody>
          <a:bodyPr lIns="91439" rIns="91439"/>
          <a:lstStyle/>
          <a:p>
            <a:pPr/>
          </a:p>
        </p:txBody>
      </p:sp>
      <p:sp>
        <p:nvSpPr>
          <p:cNvPr id="681" name="NAME EXAMPLE"/>
          <p:cNvSpPr txBox="1"/>
          <p:nvPr>
            <p:ph type="title" hasCustomPrompt="1"/>
          </p:nvPr>
        </p:nvSpPr>
        <p:spPr>
          <a:xfrm>
            <a:off x="211667" y="2167466"/>
            <a:ext cx="1879601" cy="801501"/>
          </a:xfrm>
          <a:prstGeom prst="rect">
            <a:avLst/>
          </a:prstGeom>
        </p:spPr>
        <p:txBody>
          <a:bodyPr lIns="34290" tIns="34290" rIns="34290" bIns="34290" anchor="t">
            <a:normAutofit fontScale="100000" lnSpcReduction="0"/>
          </a:bodyPr>
          <a:lstStyle>
            <a:lvl1pPr>
              <a:defRPr cap="all" sz="2000">
                <a:solidFill>
                  <a:srgbClr val="FFFFFF"/>
                </a:solidFill>
                <a:latin typeface="Lemon/Milk"/>
                <a:ea typeface="Lemon/Milk"/>
                <a:cs typeface="Lemon/Milk"/>
                <a:sym typeface="Lemon/Milk"/>
              </a:defRPr>
            </a:lvl1pPr>
          </a:lstStyle>
          <a:p>
            <a:pPr/>
            <a:r>
              <a:t>NAME EXAMPLE</a:t>
            </a:r>
          </a:p>
        </p:txBody>
      </p:sp>
      <p:sp>
        <p:nvSpPr>
          <p:cNvPr id="682" name="Straight Connector 25"/>
          <p:cNvSpPr/>
          <p:nvPr/>
        </p:nvSpPr>
        <p:spPr>
          <a:xfrm>
            <a:off x="203203" y="2957652"/>
            <a:ext cx="1888066" cy="1"/>
          </a:xfrm>
          <a:prstGeom prst="line">
            <a:avLst/>
          </a:prstGeom>
          <a:ln>
            <a:solidFill>
              <a:srgbClr val="BFBFBF"/>
            </a:solidFill>
          </a:ln>
        </p:spPr>
        <p:txBody>
          <a:bodyPr lIns="45719" rIns="45719"/>
          <a:lstStyle/>
          <a:p>
            <a:pPr/>
          </a:p>
        </p:txBody>
      </p:sp>
      <p:sp>
        <p:nvSpPr>
          <p:cNvPr id="683" name="Body Level One…"/>
          <p:cNvSpPr txBox="1"/>
          <p:nvPr>
            <p:ph type="body" sz="quarter" idx="1" hasCustomPrompt="1"/>
          </p:nvPr>
        </p:nvSpPr>
        <p:spPr>
          <a:xfrm>
            <a:off x="203203" y="3056720"/>
            <a:ext cx="1888067" cy="284795"/>
          </a:xfrm>
          <a:prstGeom prst="rect">
            <a:avLst/>
          </a:prstGeom>
        </p:spPr>
        <p:txBody>
          <a:bodyPr lIns="34290" tIns="34290" rIns="34290" bIns="34290">
            <a:normAutofit fontScale="100000" lnSpcReduction="0"/>
          </a:bodyPr>
          <a:lstStyle>
            <a:lvl1pPr marL="0" indent="0">
              <a:buSzTx/>
              <a:buFontTx/>
              <a:buNone/>
              <a:defRPr cap="all" sz="900">
                <a:solidFill>
                  <a:srgbClr val="FFFFFF"/>
                </a:solidFill>
                <a:latin typeface="Lato Black"/>
                <a:ea typeface="Lato Black"/>
                <a:cs typeface="Lato Black"/>
                <a:sym typeface="Lato Black"/>
              </a:defRPr>
            </a:lvl1pPr>
            <a:lvl2pPr marL="445758" indent="-102867">
              <a:buFontTx/>
              <a:defRPr cap="all" sz="900">
                <a:solidFill>
                  <a:srgbClr val="FFFFFF"/>
                </a:solidFill>
                <a:latin typeface="Lato Black"/>
                <a:ea typeface="Lato Black"/>
                <a:cs typeface="Lato Black"/>
                <a:sym typeface="Lato Black"/>
              </a:defRPr>
            </a:lvl2pPr>
            <a:lvl3pPr marL="795997" indent="-110215">
              <a:buFontTx/>
              <a:defRPr cap="all" sz="900">
                <a:solidFill>
                  <a:srgbClr val="FFFFFF"/>
                </a:solidFill>
                <a:latin typeface="Lato Black"/>
                <a:ea typeface="Lato Black"/>
                <a:cs typeface="Lato Black"/>
                <a:sym typeface="Lato Black"/>
              </a:defRPr>
            </a:lvl3pPr>
            <a:lvl4pPr marL="1157258" indent="-128584">
              <a:buFontTx/>
              <a:defRPr cap="all" sz="900">
                <a:solidFill>
                  <a:srgbClr val="FFFFFF"/>
                </a:solidFill>
                <a:latin typeface="Lato Black"/>
                <a:ea typeface="Lato Black"/>
                <a:cs typeface="Lato Black"/>
                <a:sym typeface="Lato Black"/>
              </a:defRPr>
            </a:lvl4pPr>
            <a:lvl5pPr marL="1500150" indent="-128584">
              <a:buFontTx/>
              <a:defRPr cap="all" sz="900">
                <a:solidFill>
                  <a:srgbClr val="FFFFF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684" name="Text Placeholder 5"/>
          <p:cNvSpPr/>
          <p:nvPr>
            <p:ph type="body" sz="quarter" idx="23" hasCustomPrompt="1"/>
          </p:nvPr>
        </p:nvSpPr>
        <p:spPr>
          <a:xfrm>
            <a:off x="203203" y="3463121"/>
            <a:ext cx="1888066" cy="1108878"/>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 quis dapibus vitae, euismod non purus. </a:t>
            </a:r>
          </a:p>
        </p:txBody>
      </p:sp>
      <p:sp>
        <p:nvSpPr>
          <p:cNvPr id="685" name="Text Placeholder 2"/>
          <p:cNvSpPr/>
          <p:nvPr>
            <p:ph type="body" sz="quarter" idx="24" hasCustomPrompt="1"/>
          </p:nvPr>
        </p:nvSpPr>
        <p:spPr>
          <a:xfrm>
            <a:off x="321209" y="4629129"/>
            <a:ext cx="381531"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686" name="Text Placeholder 2"/>
          <p:cNvSpPr/>
          <p:nvPr>
            <p:ph type="body" sz="quarter" idx="25" hasCustomPrompt="1"/>
          </p:nvPr>
        </p:nvSpPr>
        <p:spPr>
          <a:xfrm>
            <a:off x="769943" y="4629129"/>
            <a:ext cx="381531"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687" name="Text Placeholder 2"/>
          <p:cNvSpPr/>
          <p:nvPr>
            <p:ph type="body" sz="quarter" idx="26" hasCustomPrompt="1"/>
          </p:nvPr>
        </p:nvSpPr>
        <p:spPr>
          <a:xfrm>
            <a:off x="1210210"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688" name="Text Placeholder 2"/>
          <p:cNvSpPr/>
          <p:nvPr>
            <p:ph type="body" sz="quarter" idx="27" hasCustomPrompt="1"/>
          </p:nvPr>
        </p:nvSpPr>
        <p:spPr>
          <a:xfrm>
            <a:off x="1658944"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689" name="Straight Connector 17"/>
          <p:cNvSpPr/>
          <p:nvPr/>
        </p:nvSpPr>
        <p:spPr>
          <a:xfrm>
            <a:off x="4749803" y="2957652"/>
            <a:ext cx="1888067" cy="1"/>
          </a:xfrm>
          <a:prstGeom prst="line">
            <a:avLst/>
          </a:prstGeom>
          <a:ln>
            <a:solidFill>
              <a:srgbClr val="BFBFBF"/>
            </a:solidFill>
          </a:ln>
        </p:spPr>
        <p:txBody>
          <a:bodyPr lIns="45719" rIns="45719"/>
          <a:lstStyle/>
          <a:p>
            <a:pPr/>
          </a:p>
        </p:txBody>
      </p:sp>
      <p:sp>
        <p:nvSpPr>
          <p:cNvPr id="690" name="Text Placeholder 5"/>
          <p:cNvSpPr/>
          <p:nvPr>
            <p:ph type="body" sz="quarter" idx="28" hasCustomPrompt="1"/>
          </p:nvPr>
        </p:nvSpPr>
        <p:spPr>
          <a:xfrm>
            <a:off x="4749803" y="3056720"/>
            <a:ext cx="1888067" cy="284795"/>
          </a:xfrm>
          <a:prstGeom prst="rect">
            <a:avLst/>
          </a:prstGeom>
        </p:spPr>
        <p:txBody>
          <a:bodyPr lIns="34290" tIns="34290" rIns="34290" bIns="34290">
            <a:normAutofit fontScale="100000" lnSpcReduction="0"/>
          </a:bodyPr>
          <a:lstStyle>
            <a:lvl1pPr marL="0" indent="0">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691" name="Text Placeholder 5"/>
          <p:cNvSpPr/>
          <p:nvPr>
            <p:ph type="body" sz="quarter" idx="29" hasCustomPrompt="1"/>
          </p:nvPr>
        </p:nvSpPr>
        <p:spPr>
          <a:xfrm>
            <a:off x="4749803" y="3463121"/>
            <a:ext cx="1888067" cy="1108878"/>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 quis dapibus vitae, euismod non purus. </a:t>
            </a:r>
          </a:p>
        </p:txBody>
      </p:sp>
      <p:sp>
        <p:nvSpPr>
          <p:cNvPr id="692" name="Text Placeholder 2"/>
          <p:cNvSpPr/>
          <p:nvPr>
            <p:ph type="body" sz="quarter" idx="30" hasCustomPrompt="1"/>
          </p:nvPr>
        </p:nvSpPr>
        <p:spPr>
          <a:xfrm>
            <a:off x="4867809"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693" name="Text Placeholder 2"/>
          <p:cNvSpPr/>
          <p:nvPr>
            <p:ph type="body" sz="quarter" idx="31" hasCustomPrompt="1"/>
          </p:nvPr>
        </p:nvSpPr>
        <p:spPr>
          <a:xfrm>
            <a:off x="5316544"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694" name="Text Placeholder 2"/>
          <p:cNvSpPr/>
          <p:nvPr>
            <p:ph type="body" sz="quarter" idx="32" hasCustomPrompt="1"/>
          </p:nvPr>
        </p:nvSpPr>
        <p:spPr>
          <a:xfrm>
            <a:off x="5756809"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695" name="Text Placeholder 2"/>
          <p:cNvSpPr/>
          <p:nvPr>
            <p:ph type="body" sz="quarter" idx="33" hasCustomPrompt="1"/>
          </p:nvPr>
        </p:nvSpPr>
        <p:spPr>
          <a:xfrm>
            <a:off x="6205544"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696" name="Text Placeholder 3"/>
          <p:cNvSpPr/>
          <p:nvPr>
            <p:ph type="body" sz="quarter" idx="34" hasCustomPrompt="1"/>
          </p:nvPr>
        </p:nvSpPr>
        <p:spPr>
          <a:xfrm>
            <a:off x="4758797" y="2190044"/>
            <a:ext cx="1879071" cy="767645"/>
          </a:xfrm>
          <a:prstGeom prst="rect">
            <a:avLst/>
          </a:prstGeom>
        </p:spPr>
        <p:txBody>
          <a:bodyPr>
            <a:normAutofit fontScale="100000" lnSpcReduction="0"/>
          </a:bodyPr>
          <a:lstStyle>
            <a:lvl1pPr marL="0" indent="0">
              <a:buSzTx/>
              <a:buFontTx/>
              <a:buNone/>
              <a:defRPr>
                <a:solidFill>
                  <a:srgbClr val="FFFFFF"/>
                </a:solidFill>
                <a:latin typeface="Lemon/Milk"/>
                <a:ea typeface="Lemon/Milk"/>
                <a:cs typeface="Lemon/Milk"/>
                <a:sym typeface="Lemon/Milk"/>
              </a:defRPr>
            </a:lvl1pPr>
          </a:lstStyle>
          <a:p>
            <a:pPr/>
            <a:r>
              <a:t>NAME EXAMPLE</a:t>
            </a:r>
          </a:p>
        </p:txBody>
      </p:sp>
      <p:sp>
        <p:nvSpPr>
          <p:cNvPr id="69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rofile team 2">
    <p:spTree>
      <p:nvGrpSpPr>
        <p:cNvPr id="1" name=""/>
        <p:cNvGrpSpPr/>
        <p:nvPr/>
      </p:nvGrpSpPr>
      <p:grpSpPr>
        <a:xfrm>
          <a:off x="0" y="0"/>
          <a:ext cx="0" cy="0"/>
          <a:chOff x="0" y="0"/>
          <a:chExt cx="0" cy="0"/>
        </a:xfrm>
      </p:grpSpPr>
      <p:sp>
        <p:nvSpPr>
          <p:cNvPr id="704" name="Rectangle 5"/>
          <p:cNvSpPr/>
          <p:nvPr/>
        </p:nvSpPr>
        <p:spPr>
          <a:xfrm>
            <a:off x="2252133" y="-1"/>
            <a:ext cx="2304001" cy="6880581"/>
          </a:xfrm>
          <a:prstGeom prst="rect">
            <a:avLst/>
          </a:prstGeom>
          <a:solidFill>
            <a:schemeClr val="accent3"/>
          </a:solidFill>
          <a:ln w="12700">
            <a:miter lim="400000"/>
          </a:ln>
        </p:spPr>
        <p:txBody>
          <a:bodyPr lIns="45719" rIns="45719" anchor="ctr"/>
          <a:lstStyle/>
          <a:p>
            <a:pPr algn="ctr">
              <a:defRPr>
                <a:solidFill>
                  <a:srgbClr val="FFFFFF"/>
                </a:solidFill>
              </a:defRPr>
            </a:pPr>
          </a:p>
        </p:txBody>
      </p:sp>
      <p:sp>
        <p:nvSpPr>
          <p:cNvPr id="705" name="Picture Placeholder 2"/>
          <p:cNvSpPr/>
          <p:nvPr>
            <p:ph type="pic" sz="half" idx="21"/>
          </p:nvPr>
        </p:nvSpPr>
        <p:spPr>
          <a:xfrm>
            <a:off x="-25401" y="0"/>
            <a:ext cx="2287067" cy="6880581"/>
          </a:xfrm>
          <a:prstGeom prst="rect">
            <a:avLst/>
          </a:prstGeom>
        </p:spPr>
        <p:txBody>
          <a:bodyPr lIns="91439" rIns="91439"/>
          <a:lstStyle/>
          <a:p>
            <a:pPr/>
          </a:p>
        </p:txBody>
      </p:sp>
      <p:sp>
        <p:nvSpPr>
          <p:cNvPr id="706" name="Rectangle 10"/>
          <p:cNvSpPr/>
          <p:nvPr/>
        </p:nvSpPr>
        <p:spPr>
          <a:xfrm>
            <a:off x="4553997" y="-1"/>
            <a:ext cx="2304002" cy="6880581"/>
          </a:xfrm>
          <a:prstGeom prst="rect">
            <a:avLst/>
          </a:prstGeom>
          <a:solidFill>
            <a:schemeClr val="accent5"/>
          </a:solidFill>
          <a:ln w="12700">
            <a:miter lim="400000"/>
          </a:ln>
        </p:spPr>
        <p:txBody>
          <a:bodyPr lIns="45719" rIns="45719" anchor="ctr"/>
          <a:lstStyle/>
          <a:p>
            <a:pPr algn="ctr">
              <a:defRPr>
                <a:solidFill>
                  <a:srgbClr val="FFFFFF"/>
                </a:solidFill>
              </a:defRPr>
            </a:pPr>
          </a:p>
        </p:txBody>
      </p:sp>
      <p:sp>
        <p:nvSpPr>
          <p:cNvPr id="707" name="Picture Placeholder 2"/>
          <p:cNvSpPr/>
          <p:nvPr>
            <p:ph type="pic" sz="half" idx="22"/>
          </p:nvPr>
        </p:nvSpPr>
        <p:spPr>
          <a:xfrm>
            <a:off x="6849530" y="1"/>
            <a:ext cx="2340001" cy="6880580"/>
          </a:xfrm>
          <a:prstGeom prst="rect">
            <a:avLst/>
          </a:prstGeom>
        </p:spPr>
        <p:txBody>
          <a:bodyPr lIns="91439" rIns="91439"/>
          <a:lstStyle/>
          <a:p>
            <a:pPr/>
          </a:p>
        </p:txBody>
      </p:sp>
      <p:sp>
        <p:nvSpPr>
          <p:cNvPr id="708" name="NAME EXAMPLE"/>
          <p:cNvSpPr txBox="1"/>
          <p:nvPr>
            <p:ph type="title" hasCustomPrompt="1"/>
          </p:nvPr>
        </p:nvSpPr>
        <p:spPr>
          <a:xfrm>
            <a:off x="2463800" y="2167466"/>
            <a:ext cx="1879601" cy="801501"/>
          </a:xfrm>
          <a:prstGeom prst="rect">
            <a:avLst/>
          </a:prstGeom>
        </p:spPr>
        <p:txBody>
          <a:bodyPr lIns="34290" tIns="34290" rIns="34290" bIns="34290" anchor="t">
            <a:normAutofit fontScale="100000" lnSpcReduction="0"/>
          </a:bodyPr>
          <a:lstStyle>
            <a:lvl1pPr>
              <a:defRPr cap="all" sz="2000">
                <a:solidFill>
                  <a:srgbClr val="FFFFFF"/>
                </a:solidFill>
                <a:latin typeface="Lemon/Milk"/>
                <a:ea typeface="Lemon/Milk"/>
                <a:cs typeface="Lemon/Milk"/>
                <a:sym typeface="Lemon/Milk"/>
              </a:defRPr>
            </a:lvl1pPr>
          </a:lstStyle>
          <a:p>
            <a:pPr/>
            <a:r>
              <a:t>NAME EXAMPLE</a:t>
            </a:r>
          </a:p>
        </p:txBody>
      </p:sp>
      <p:sp>
        <p:nvSpPr>
          <p:cNvPr id="709" name="Straight Connector 25"/>
          <p:cNvSpPr/>
          <p:nvPr/>
        </p:nvSpPr>
        <p:spPr>
          <a:xfrm>
            <a:off x="2455335" y="2957652"/>
            <a:ext cx="1888067" cy="1"/>
          </a:xfrm>
          <a:prstGeom prst="line">
            <a:avLst/>
          </a:prstGeom>
          <a:ln>
            <a:solidFill>
              <a:srgbClr val="BFBFBF"/>
            </a:solidFill>
          </a:ln>
        </p:spPr>
        <p:txBody>
          <a:bodyPr lIns="45719" rIns="45719"/>
          <a:lstStyle/>
          <a:p>
            <a:pPr/>
          </a:p>
        </p:txBody>
      </p:sp>
      <p:sp>
        <p:nvSpPr>
          <p:cNvPr id="710" name="Body Level One…"/>
          <p:cNvSpPr txBox="1"/>
          <p:nvPr>
            <p:ph type="body" sz="quarter" idx="1" hasCustomPrompt="1"/>
          </p:nvPr>
        </p:nvSpPr>
        <p:spPr>
          <a:xfrm>
            <a:off x="2455335" y="3056720"/>
            <a:ext cx="1888068" cy="284795"/>
          </a:xfrm>
          <a:prstGeom prst="rect">
            <a:avLst/>
          </a:prstGeom>
        </p:spPr>
        <p:txBody>
          <a:bodyPr lIns="34290" tIns="34290" rIns="34290" bIns="34290">
            <a:normAutofit fontScale="100000" lnSpcReduction="0"/>
          </a:bodyPr>
          <a:lstStyle>
            <a:lvl1pPr marL="0" indent="0">
              <a:buSzTx/>
              <a:buFontTx/>
              <a:buNone/>
              <a:defRPr cap="all" sz="900">
                <a:solidFill>
                  <a:srgbClr val="FFFFFF"/>
                </a:solidFill>
                <a:latin typeface="Lato Black"/>
                <a:ea typeface="Lato Black"/>
                <a:cs typeface="Lato Black"/>
                <a:sym typeface="Lato Black"/>
              </a:defRPr>
            </a:lvl1pPr>
            <a:lvl2pPr marL="445758" indent="-102867">
              <a:buFontTx/>
              <a:defRPr cap="all" sz="900">
                <a:solidFill>
                  <a:srgbClr val="FFFFFF"/>
                </a:solidFill>
                <a:latin typeface="Lato Black"/>
                <a:ea typeface="Lato Black"/>
                <a:cs typeface="Lato Black"/>
                <a:sym typeface="Lato Black"/>
              </a:defRPr>
            </a:lvl2pPr>
            <a:lvl3pPr marL="795997" indent="-110215">
              <a:buFontTx/>
              <a:defRPr cap="all" sz="900">
                <a:solidFill>
                  <a:srgbClr val="FFFFFF"/>
                </a:solidFill>
                <a:latin typeface="Lato Black"/>
                <a:ea typeface="Lato Black"/>
                <a:cs typeface="Lato Black"/>
                <a:sym typeface="Lato Black"/>
              </a:defRPr>
            </a:lvl3pPr>
            <a:lvl4pPr marL="1157258" indent="-128584">
              <a:buFontTx/>
              <a:defRPr cap="all" sz="900">
                <a:solidFill>
                  <a:srgbClr val="FFFFFF"/>
                </a:solidFill>
                <a:latin typeface="Lato Black"/>
                <a:ea typeface="Lato Black"/>
                <a:cs typeface="Lato Black"/>
                <a:sym typeface="Lato Black"/>
              </a:defRPr>
            </a:lvl4pPr>
            <a:lvl5pPr marL="1500150" indent="-128584">
              <a:buFontTx/>
              <a:defRPr cap="all" sz="900">
                <a:solidFill>
                  <a:srgbClr val="FFFFF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711" name="Text Placeholder 5"/>
          <p:cNvSpPr/>
          <p:nvPr>
            <p:ph type="body" sz="quarter" idx="23" hasCustomPrompt="1"/>
          </p:nvPr>
        </p:nvSpPr>
        <p:spPr>
          <a:xfrm>
            <a:off x="2455335" y="3463121"/>
            <a:ext cx="1888067" cy="1108878"/>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 quis dapibus vitae, euismod non purus. </a:t>
            </a:r>
          </a:p>
        </p:txBody>
      </p:sp>
      <p:sp>
        <p:nvSpPr>
          <p:cNvPr id="712" name="Text Placeholder 2"/>
          <p:cNvSpPr/>
          <p:nvPr>
            <p:ph type="body" sz="quarter" idx="24" hasCustomPrompt="1"/>
          </p:nvPr>
        </p:nvSpPr>
        <p:spPr>
          <a:xfrm>
            <a:off x="2573342"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713" name="Text Placeholder 2"/>
          <p:cNvSpPr/>
          <p:nvPr>
            <p:ph type="body" sz="quarter" idx="25" hasCustomPrompt="1"/>
          </p:nvPr>
        </p:nvSpPr>
        <p:spPr>
          <a:xfrm>
            <a:off x="3022076"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714" name="Text Placeholder 2"/>
          <p:cNvSpPr/>
          <p:nvPr>
            <p:ph type="body" sz="quarter" idx="26" hasCustomPrompt="1"/>
          </p:nvPr>
        </p:nvSpPr>
        <p:spPr>
          <a:xfrm>
            <a:off x="3462340" y="4629129"/>
            <a:ext cx="381531"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715" name="Text Placeholder 2"/>
          <p:cNvSpPr/>
          <p:nvPr>
            <p:ph type="body" sz="quarter" idx="27" hasCustomPrompt="1"/>
          </p:nvPr>
        </p:nvSpPr>
        <p:spPr>
          <a:xfrm>
            <a:off x="3911077"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716" name="Straight Connector 17"/>
          <p:cNvSpPr/>
          <p:nvPr/>
        </p:nvSpPr>
        <p:spPr>
          <a:xfrm>
            <a:off x="4749803" y="2957652"/>
            <a:ext cx="1888067" cy="1"/>
          </a:xfrm>
          <a:prstGeom prst="line">
            <a:avLst/>
          </a:prstGeom>
          <a:ln>
            <a:solidFill>
              <a:srgbClr val="BFBFBF"/>
            </a:solidFill>
          </a:ln>
        </p:spPr>
        <p:txBody>
          <a:bodyPr lIns="45719" rIns="45719"/>
          <a:lstStyle/>
          <a:p>
            <a:pPr/>
          </a:p>
        </p:txBody>
      </p:sp>
      <p:sp>
        <p:nvSpPr>
          <p:cNvPr id="717" name="Text Placeholder 5"/>
          <p:cNvSpPr/>
          <p:nvPr>
            <p:ph type="body" sz="quarter" idx="28" hasCustomPrompt="1"/>
          </p:nvPr>
        </p:nvSpPr>
        <p:spPr>
          <a:xfrm>
            <a:off x="4749803" y="3056720"/>
            <a:ext cx="1888067" cy="284795"/>
          </a:xfrm>
          <a:prstGeom prst="rect">
            <a:avLst/>
          </a:prstGeom>
        </p:spPr>
        <p:txBody>
          <a:bodyPr lIns="34290" tIns="34290" rIns="34290" bIns="34290">
            <a:normAutofit fontScale="100000" lnSpcReduction="0"/>
          </a:bodyPr>
          <a:lstStyle>
            <a:lvl1pPr marL="0" indent="0">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718" name="Text Placeholder 5"/>
          <p:cNvSpPr/>
          <p:nvPr>
            <p:ph type="body" sz="quarter" idx="29" hasCustomPrompt="1"/>
          </p:nvPr>
        </p:nvSpPr>
        <p:spPr>
          <a:xfrm>
            <a:off x="4749803" y="3463121"/>
            <a:ext cx="1888067" cy="1108878"/>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 quis dapibus vitae, euismod non purus. </a:t>
            </a:r>
          </a:p>
        </p:txBody>
      </p:sp>
      <p:sp>
        <p:nvSpPr>
          <p:cNvPr id="719" name="Text Placeholder 2"/>
          <p:cNvSpPr/>
          <p:nvPr>
            <p:ph type="body" sz="quarter" idx="30" hasCustomPrompt="1"/>
          </p:nvPr>
        </p:nvSpPr>
        <p:spPr>
          <a:xfrm>
            <a:off x="4867809"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720" name="Text Placeholder 2"/>
          <p:cNvSpPr/>
          <p:nvPr>
            <p:ph type="body" sz="quarter" idx="31" hasCustomPrompt="1"/>
          </p:nvPr>
        </p:nvSpPr>
        <p:spPr>
          <a:xfrm>
            <a:off x="5316544"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721" name="Text Placeholder 2"/>
          <p:cNvSpPr/>
          <p:nvPr>
            <p:ph type="body" sz="quarter" idx="32" hasCustomPrompt="1"/>
          </p:nvPr>
        </p:nvSpPr>
        <p:spPr>
          <a:xfrm>
            <a:off x="5756809"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722" name="Text Placeholder 2"/>
          <p:cNvSpPr/>
          <p:nvPr>
            <p:ph type="body" sz="quarter" idx="33" hasCustomPrompt="1"/>
          </p:nvPr>
        </p:nvSpPr>
        <p:spPr>
          <a:xfrm>
            <a:off x="6205544"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723" name="Text Placeholder 3"/>
          <p:cNvSpPr/>
          <p:nvPr>
            <p:ph type="body" sz="quarter" idx="34" hasCustomPrompt="1"/>
          </p:nvPr>
        </p:nvSpPr>
        <p:spPr>
          <a:xfrm>
            <a:off x="4758797" y="2190044"/>
            <a:ext cx="1879071" cy="767645"/>
          </a:xfrm>
          <a:prstGeom prst="rect">
            <a:avLst/>
          </a:prstGeom>
        </p:spPr>
        <p:txBody>
          <a:bodyPr>
            <a:normAutofit fontScale="100000" lnSpcReduction="0"/>
          </a:bodyPr>
          <a:lstStyle>
            <a:lvl1pPr marL="0" indent="0">
              <a:buSzTx/>
              <a:buFontTx/>
              <a:buNone/>
              <a:defRPr>
                <a:solidFill>
                  <a:srgbClr val="FFFFFF"/>
                </a:solidFill>
                <a:latin typeface="Lemon/Milk"/>
                <a:ea typeface="Lemon/Milk"/>
                <a:cs typeface="Lemon/Milk"/>
                <a:sym typeface="Lemon/Milk"/>
              </a:defRPr>
            </a:lvl1pPr>
          </a:lstStyle>
          <a:p>
            <a:pPr/>
            <a:r>
              <a:t>NAME EXAMPLE</a:t>
            </a:r>
          </a:p>
        </p:txBody>
      </p:sp>
      <p:sp>
        <p:nvSpPr>
          <p:cNvPr id="72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rofile team 3">
    <p:spTree>
      <p:nvGrpSpPr>
        <p:cNvPr id="1" name=""/>
        <p:cNvGrpSpPr/>
        <p:nvPr/>
      </p:nvGrpSpPr>
      <p:grpSpPr>
        <a:xfrm>
          <a:off x="0" y="0"/>
          <a:ext cx="0" cy="0"/>
          <a:chOff x="0" y="0"/>
          <a:chExt cx="0" cy="0"/>
        </a:xfrm>
      </p:grpSpPr>
      <p:sp>
        <p:nvSpPr>
          <p:cNvPr id="731" name="Picture Placeholder 2"/>
          <p:cNvSpPr/>
          <p:nvPr>
            <p:ph type="pic" sz="quarter" idx="21"/>
          </p:nvPr>
        </p:nvSpPr>
        <p:spPr>
          <a:xfrm>
            <a:off x="0" y="1"/>
            <a:ext cx="2286000" cy="4628456"/>
          </a:xfrm>
          <a:prstGeom prst="rect">
            <a:avLst/>
          </a:prstGeom>
        </p:spPr>
        <p:txBody>
          <a:bodyPr lIns="91439" rIns="91439"/>
          <a:lstStyle/>
          <a:p>
            <a:pPr/>
          </a:p>
        </p:txBody>
      </p:sp>
      <p:sp>
        <p:nvSpPr>
          <p:cNvPr id="732" name="Rectangle 45"/>
          <p:cNvSpPr/>
          <p:nvPr/>
        </p:nvSpPr>
        <p:spPr>
          <a:xfrm>
            <a:off x="-1" y="4622789"/>
            <a:ext cx="2304002" cy="2291657"/>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733" name="Body Level One…"/>
          <p:cNvSpPr txBox="1"/>
          <p:nvPr>
            <p:ph type="body" sz="quarter" idx="1" hasCustomPrompt="1"/>
          </p:nvPr>
        </p:nvSpPr>
        <p:spPr>
          <a:xfrm>
            <a:off x="296337" y="5258072"/>
            <a:ext cx="1761068" cy="284795"/>
          </a:xfrm>
          <a:prstGeom prst="rect">
            <a:avLst/>
          </a:prstGeom>
        </p:spPr>
        <p:txBody>
          <a:bodyPr lIns="34290" tIns="34290" rIns="34290" bIns="34290">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vl2pPr marL="445758" indent="-102867" algn="ctr">
              <a:buFontTx/>
              <a:defRPr cap="all" sz="900">
                <a:solidFill>
                  <a:srgbClr val="FFFFFF"/>
                </a:solidFill>
                <a:latin typeface="Lato Black"/>
                <a:ea typeface="Lato Black"/>
                <a:cs typeface="Lato Black"/>
                <a:sym typeface="Lato Black"/>
              </a:defRPr>
            </a:lvl2pPr>
            <a:lvl3pPr marL="795997" indent="-110215" algn="ctr">
              <a:buFontTx/>
              <a:defRPr cap="all" sz="900">
                <a:solidFill>
                  <a:srgbClr val="FFFFFF"/>
                </a:solidFill>
                <a:latin typeface="Lato Black"/>
                <a:ea typeface="Lato Black"/>
                <a:cs typeface="Lato Black"/>
                <a:sym typeface="Lato Black"/>
              </a:defRPr>
            </a:lvl3pPr>
            <a:lvl4pPr marL="1157258" indent="-128584" algn="ctr">
              <a:buFontTx/>
              <a:defRPr cap="all" sz="900">
                <a:solidFill>
                  <a:srgbClr val="FFFFFF"/>
                </a:solidFill>
                <a:latin typeface="Lato Black"/>
                <a:ea typeface="Lato Black"/>
                <a:cs typeface="Lato Black"/>
                <a:sym typeface="Lato Black"/>
              </a:defRPr>
            </a:lvl4pPr>
            <a:lvl5pPr marL="1500150" indent="-128584" algn="ctr">
              <a:buFontTx/>
              <a:defRPr cap="all" sz="900">
                <a:solidFill>
                  <a:srgbClr val="FFFFF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734" name="Text Placeholder 5"/>
          <p:cNvSpPr/>
          <p:nvPr>
            <p:ph type="body" sz="quarter" idx="22" hasCustomPrompt="1"/>
          </p:nvPr>
        </p:nvSpPr>
        <p:spPr>
          <a:xfrm>
            <a:off x="296338" y="5551578"/>
            <a:ext cx="1761066" cy="860516"/>
          </a:xfrm>
          <a:prstGeom prst="rect">
            <a:avLst/>
          </a:prstGeom>
        </p:spPr>
        <p:txBody>
          <a:bodyPr lIns="34290" tIns="34290" rIns="34290" bIns="34290">
            <a:normAutofit fontScale="100000" lnSpcReduction="0"/>
          </a:bodyPr>
          <a:lstStyle>
            <a:lvl1pPr marL="0" indent="0" algn="ctr">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735" name="Rectangle 26"/>
          <p:cNvSpPr/>
          <p:nvPr/>
        </p:nvSpPr>
        <p:spPr>
          <a:xfrm>
            <a:off x="2294465" y="4622789"/>
            <a:ext cx="2304002" cy="2291657"/>
          </a:xfrm>
          <a:prstGeom prst="rect">
            <a:avLst/>
          </a:prstGeom>
          <a:solidFill>
            <a:schemeClr val="accent2"/>
          </a:solidFill>
          <a:ln w="12700">
            <a:miter lim="400000"/>
          </a:ln>
        </p:spPr>
        <p:txBody>
          <a:bodyPr lIns="45719" rIns="45719" anchor="ctr"/>
          <a:lstStyle/>
          <a:p>
            <a:pPr algn="ctr">
              <a:defRPr>
                <a:solidFill>
                  <a:srgbClr val="FFFFFF"/>
                </a:solidFill>
              </a:defRPr>
            </a:pPr>
          </a:p>
        </p:txBody>
      </p:sp>
      <p:sp>
        <p:nvSpPr>
          <p:cNvPr id="736" name="Text Placeholder 5"/>
          <p:cNvSpPr/>
          <p:nvPr>
            <p:ph type="body" sz="quarter" idx="23" hasCustomPrompt="1"/>
          </p:nvPr>
        </p:nvSpPr>
        <p:spPr>
          <a:xfrm>
            <a:off x="2590804" y="5258072"/>
            <a:ext cx="1761067" cy="284795"/>
          </a:xfrm>
          <a:prstGeom prst="rect">
            <a:avLst/>
          </a:prstGeom>
        </p:spPr>
        <p:txBody>
          <a:bodyPr lIns="34290" tIns="34290" rIns="34290" bIns="34290">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737" name="Text Placeholder 5"/>
          <p:cNvSpPr/>
          <p:nvPr>
            <p:ph type="body" sz="quarter" idx="24" hasCustomPrompt="1"/>
          </p:nvPr>
        </p:nvSpPr>
        <p:spPr>
          <a:xfrm>
            <a:off x="2590804" y="5551578"/>
            <a:ext cx="1761067" cy="860516"/>
          </a:xfrm>
          <a:prstGeom prst="rect">
            <a:avLst/>
          </a:prstGeom>
        </p:spPr>
        <p:txBody>
          <a:bodyPr lIns="34290" tIns="34290" rIns="34290" bIns="34290">
            <a:normAutofit fontScale="100000" lnSpcReduction="0"/>
          </a:bodyPr>
          <a:lstStyle>
            <a:lvl1pPr marL="0" indent="0" algn="ctr">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738" name="Rectangle 33"/>
          <p:cNvSpPr/>
          <p:nvPr/>
        </p:nvSpPr>
        <p:spPr>
          <a:xfrm>
            <a:off x="4597400" y="4622789"/>
            <a:ext cx="2304001" cy="2291657"/>
          </a:xfrm>
          <a:prstGeom prst="rect">
            <a:avLst/>
          </a:prstGeom>
          <a:solidFill>
            <a:schemeClr val="accent3"/>
          </a:solidFill>
          <a:ln w="12700">
            <a:miter lim="400000"/>
          </a:ln>
        </p:spPr>
        <p:txBody>
          <a:bodyPr lIns="45719" rIns="45719" anchor="ctr"/>
          <a:lstStyle/>
          <a:p>
            <a:pPr algn="ctr">
              <a:defRPr>
                <a:solidFill>
                  <a:srgbClr val="FFFFFF"/>
                </a:solidFill>
              </a:defRPr>
            </a:pPr>
          </a:p>
        </p:txBody>
      </p:sp>
      <p:sp>
        <p:nvSpPr>
          <p:cNvPr id="739" name="Text Placeholder 5"/>
          <p:cNvSpPr/>
          <p:nvPr>
            <p:ph type="body" sz="quarter" idx="25" hasCustomPrompt="1"/>
          </p:nvPr>
        </p:nvSpPr>
        <p:spPr>
          <a:xfrm>
            <a:off x="4893738" y="5258072"/>
            <a:ext cx="1761067" cy="284795"/>
          </a:xfrm>
          <a:prstGeom prst="rect">
            <a:avLst/>
          </a:prstGeom>
        </p:spPr>
        <p:txBody>
          <a:bodyPr lIns="34290" tIns="34290" rIns="34290" bIns="34290">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740" name="Text Placeholder 5"/>
          <p:cNvSpPr/>
          <p:nvPr>
            <p:ph type="body" sz="quarter" idx="26" hasCustomPrompt="1"/>
          </p:nvPr>
        </p:nvSpPr>
        <p:spPr>
          <a:xfrm>
            <a:off x="4893738" y="5551578"/>
            <a:ext cx="1761067" cy="860516"/>
          </a:xfrm>
          <a:prstGeom prst="rect">
            <a:avLst/>
          </a:prstGeom>
        </p:spPr>
        <p:txBody>
          <a:bodyPr lIns="34290" tIns="34290" rIns="34290" bIns="34290">
            <a:normAutofit fontScale="100000" lnSpcReduction="0"/>
          </a:bodyPr>
          <a:lstStyle>
            <a:lvl1pPr marL="0" indent="0" algn="ctr">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741" name="Rectangle 36"/>
          <p:cNvSpPr/>
          <p:nvPr/>
        </p:nvSpPr>
        <p:spPr>
          <a:xfrm>
            <a:off x="6840000" y="4622789"/>
            <a:ext cx="2304001" cy="2291657"/>
          </a:xfrm>
          <a:prstGeom prst="rect">
            <a:avLst/>
          </a:prstGeom>
          <a:solidFill>
            <a:schemeClr val="accent5"/>
          </a:solidFill>
          <a:ln w="12700">
            <a:miter lim="400000"/>
          </a:ln>
        </p:spPr>
        <p:txBody>
          <a:bodyPr lIns="45719" rIns="45719" anchor="ctr"/>
          <a:lstStyle/>
          <a:p>
            <a:pPr algn="ctr">
              <a:defRPr>
                <a:solidFill>
                  <a:srgbClr val="FFFFFF"/>
                </a:solidFill>
              </a:defRPr>
            </a:pPr>
          </a:p>
        </p:txBody>
      </p:sp>
      <p:sp>
        <p:nvSpPr>
          <p:cNvPr id="742" name="Text Placeholder 5"/>
          <p:cNvSpPr/>
          <p:nvPr>
            <p:ph type="body" sz="quarter" idx="27" hasCustomPrompt="1"/>
          </p:nvPr>
        </p:nvSpPr>
        <p:spPr>
          <a:xfrm>
            <a:off x="7136338" y="5258072"/>
            <a:ext cx="1761067" cy="284795"/>
          </a:xfrm>
          <a:prstGeom prst="rect">
            <a:avLst/>
          </a:prstGeom>
        </p:spPr>
        <p:txBody>
          <a:bodyPr lIns="34290" tIns="34290" rIns="34290" bIns="34290">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743" name="Text Placeholder 5"/>
          <p:cNvSpPr/>
          <p:nvPr>
            <p:ph type="body" sz="quarter" idx="28" hasCustomPrompt="1"/>
          </p:nvPr>
        </p:nvSpPr>
        <p:spPr>
          <a:xfrm>
            <a:off x="7136338" y="5551578"/>
            <a:ext cx="1761067" cy="860516"/>
          </a:xfrm>
          <a:prstGeom prst="rect">
            <a:avLst/>
          </a:prstGeom>
        </p:spPr>
        <p:txBody>
          <a:bodyPr lIns="34290" tIns="34290" rIns="34290" bIns="34290">
            <a:normAutofit fontScale="100000" lnSpcReduction="0"/>
          </a:bodyPr>
          <a:lstStyle>
            <a:lvl1pPr marL="0" indent="0" algn="ctr">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744" name="Picture Placeholder 2"/>
          <p:cNvSpPr/>
          <p:nvPr>
            <p:ph type="pic" sz="quarter" idx="29"/>
          </p:nvPr>
        </p:nvSpPr>
        <p:spPr>
          <a:xfrm>
            <a:off x="2286000" y="1"/>
            <a:ext cx="2311401" cy="4628456"/>
          </a:xfrm>
          <a:prstGeom prst="rect">
            <a:avLst/>
          </a:prstGeom>
        </p:spPr>
        <p:txBody>
          <a:bodyPr lIns="91439" rIns="91439"/>
          <a:lstStyle/>
          <a:p>
            <a:pPr/>
          </a:p>
        </p:txBody>
      </p:sp>
      <p:sp>
        <p:nvSpPr>
          <p:cNvPr id="745" name="Picture Placeholder 2"/>
          <p:cNvSpPr/>
          <p:nvPr>
            <p:ph type="pic" sz="quarter" idx="30"/>
          </p:nvPr>
        </p:nvSpPr>
        <p:spPr>
          <a:xfrm>
            <a:off x="4597401" y="1"/>
            <a:ext cx="2252134" cy="4628456"/>
          </a:xfrm>
          <a:prstGeom prst="rect">
            <a:avLst/>
          </a:prstGeom>
        </p:spPr>
        <p:txBody>
          <a:bodyPr lIns="91439" rIns="91439"/>
          <a:lstStyle/>
          <a:p>
            <a:pPr/>
          </a:p>
        </p:txBody>
      </p:sp>
      <p:sp>
        <p:nvSpPr>
          <p:cNvPr id="746" name="Picture Placeholder 2"/>
          <p:cNvSpPr/>
          <p:nvPr>
            <p:ph type="pic" sz="quarter" idx="31"/>
          </p:nvPr>
        </p:nvSpPr>
        <p:spPr>
          <a:xfrm>
            <a:off x="6849533" y="1"/>
            <a:ext cx="2302935" cy="4628456"/>
          </a:xfrm>
          <a:prstGeom prst="rect">
            <a:avLst/>
          </a:prstGeom>
        </p:spPr>
        <p:txBody>
          <a:bodyPr lIns="91439" rIns="91439"/>
          <a:lstStyle/>
          <a:p>
            <a:pPr/>
          </a:p>
        </p:txBody>
      </p:sp>
      <p:sp>
        <p:nvSpPr>
          <p:cNvPr id="74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obil phone 1">
    <p:spTree>
      <p:nvGrpSpPr>
        <p:cNvPr id="1" name=""/>
        <p:cNvGrpSpPr/>
        <p:nvPr/>
      </p:nvGrpSpPr>
      <p:grpSpPr>
        <a:xfrm>
          <a:off x="0" y="0"/>
          <a:ext cx="0" cy="0"/>
          <a:chOff x="0" y="0"/>
          <a:chExt cx="0" cy="0"/>
        </a:xfrm>
      </p:grpSpPr>
      <p:pic>
        <p:nvPicPr>
          <p:cNvPr id="754" name="Picture 2" descr="Picture 2"/>
          <p:cNvPicPr>
            <a:picLocks noChangeAspect="1"/>
          </p:cNvPicPr>
          <p:nvPr/>
        </p:nvPicPr>
        <p:blipFill>
          <a:blip r:embed="rId2">
            <a:extLst/>
          </a:blip>
          <a:stretch>
            <a:fillRect/>
          </a:stretch>
        </p:blipFill>
        <p:spPr>
          <a:xfrm>
            <a:off x="4639700" y="1054100"/>
            <a:ext cx="5142500" cy="5924771"/>
          </a:xfrm>
          <a:prstGeom prst="rect">
            <a:avLst/>
          </a:prstGeom>
          <a:ln w="12700">
            <a:miter lim="400000"/>
          </a:ln>
        </p:spPr>
      </p:pic>
      <p:sp>
        <p:nvSpPr>
          <p:cNvPr id="755" name="Picture Placeholder 1"/>
          <p:cNvSpPr/>
          <p:nvPr>
            <p:ph type="pic" sz="quarter" idx="21"/>
          </p:nvPr>
        </p:nvSpPr>
        <p:spPr>
          <a:xfrm>
            <a:off x="5306919" y="1643551"/>
            <a:ext cx="1720416" cy="3030049"/>
          </a:xfrm>
          <a:prstGeom prst="rect">
            <a:avLst/>
          </a:prstGeom>
        </p:spPr>
        <p:txBody>
          <a:bodyPr lIns="91439" rIns="91439"/>
          <a:lstStyle/>
          <a:p>
            <a:pPr/>
          </a:p>
        </p:txBody>
      </p:sp>
      <p:sp>
        <p:nvSpPr>
          <p:cNvPr id="756" name="Body Level One…"/>
          <p:cNvSpPr txBox="1"/>
          <p:nvPr>
            <p:ph type="body" sz="quarter" idx="1" hasCustomPrompt="1"/>
          </p:nvPr>
        </p:nvSpPr>
        <p:spPr>
          <a:xfrm>
            <a:off x="3403651" y="2800494"/>
            <a:ext cx="550285" cy="768001"/>
          </a:xfrm>
          <a:prstGeom prst="rect">
            <a:avLst/>
          </a:prstGeom>
          <a:ln w="9525">
            <a:solidFill>
              <a:schemeClr val="accent1"/>
            </a:solidFill>
            <a:round/>
          </a:ln>
        </p:spPr>
        <p:txBody>
          <a:bodyPr lIns="0" tIns="0" rIns="0" bIns="0" anchor="ctr">
            <a:normAutofit fontScale="100000" lnSpcReduction="0"/>
          </a:bodyPr>
          <a:lstStyle>
            <a:lvl1pPr marL="0" indent="0" algn="ctr">
              <a:lnSpc>
                <a:spcPct val="100000"/>
              </a:lnSpc>
              <a:spcBef>
                <a:spcPts val="0"/>
              </a:spcBef>
              <a:buSzTx/>
              <a:buFontTx/>
              <a:buNone/>
              <a:defRPr b="1" sz="1500">
                <a:solidFill>
                  <a:schemeClr val="accent1"/>
                </a:solidFill>
                <a:latin typeface="FontAwesome"/>
                <a:ea typeface="FontAwesome"/>
                <a:cs typeface="FontAwesome"/>
                <a:sym typeface="FontAwesome"/>
              </a:defRPr>
            </a:lvl1pPr>
            <a:lvl2pPr marL="514337" indent="-171446" algn="ctr">
              <a:lnSpc>
                <a:spcPct val="100000"/>
              </a:lnSpc>
              <a:spcBef>
                <a:spcPts val="0"/>
              </a:spcBef>
              <a:buFontTx/>
              <a:defRPr b="1" sz="1500">
                <a:solidFill>
                  <a:schemeClr val="accent1"/>
                </a:solidFill>
                <a:latin typeface="FontAwesome"/>
                <a:ea typeface="FontAwesome"/>
                <a:cs typeface="FontAwesome"/>
                <a:sym typeface="FontAwesome"/>
              </a:defRPr>
            </a:lvl2pPr>
            <a:lvl3pPr marL="869474" indent="-183692" algn="ctr">
              <a:lnSpc>
                <a:spcPct val="100000"/>
              </a:lnSpc>
              <a:spcBef>
                <a:spcPts val="0"/>
              </a:spcBef>
              <a:buFontTx/>
              <a:defRPr b="1" sz="1500">
                <a:solidFill>
                  <a:schemeClr val="accent1"/>
                </a:solidFill>
                <a:latin typeface="FontAwesome"/>
                <a:ea typeface="FontAwesome"/>
                <a:cs typeface="FontAwesome"/>
                <a:sym typeface="FontAwesome"/>
              </a:defRPr>
            </a:lvl3pPr>
            <a:lvl4pPr marL="1242981" indent="-214307" algn="ctr">
              <a:lnSpc>
                <a:spcPct val="100000"/>
              </a:lnSpc>
              <a:spcBef>
                <a:spcPts val="0"/>
              </a:spcBef>
              <a:buFontTx/>
              <a:defRPr b="1" sz="1500">
                <a:solidFill>
                  <a:schemeClr val="accent1"/>
                </a:solidFill>
                <a:latin typeface="FontAwesome"/>
                <a:ea typeface="FontAwesome"/>
                <a:cs typeface="FontAwesome"/>
                <a:sym typeface="FontAwesome"/>
              </a:defRPr>
            </a:lvl4pPr>
            <a:lvl5pPr marL="1585873" indent="-214307" algn="ctr">
              <a:lnSpc>
                <a:spcPct val="100000"/>
              </a:lnSpc>
              <a:spcBef>
                <a:spcPts val="0"/>
              </a:spcBef>
              <a:buFontTx/>
              <a:defRPr b="1" sz="1500">
                <a:solidFill>
                  <a:schemeClr val="accent1"/>
                </a:solidFill>
                <a:latin typeface="FontAwesome"/>
                <a:ea typeface="FontAwesome"/>
                <a:cs typeface="FontAwesome"/>
                <a:sym typeface="FontAwesome"/>
              </a:defRPr>
            </a:lvl5pPr>
          </a:lstStyle>
          <a:p>
            <a:pPr/>
            <a:r>
              <a:t>icon</a:t>
            </a:r>
          </a:p>
          <a:p>
            <a:pPr lvl="1"/>
            <a:r>
              <a:t/>
            </a:r>
          </a:p>
          <a:p>
            <a:pPr lvl="2"/>
            <a:r>
              <a:t/>
            </a:r>
          </a:p>
          <a:p>
            <a:pPr lvl="3"/>
            <a:r>
              <a:t/>
            </a:r>
          </a:p>
          <a:p>
            <a:pPr lvl="4"/>
            <a:r>
              <a:t/>
            </a:r>
          </a:p>
        </p:txBody>
      </p:sp>
      <p:sp>
        <p:nvSpPr>
          <p:cNvPr id="757" name="Text Placeholder 7"/>
          <p:cNvSpPr/>
          <p:nvPr>
            <p:ph type="body" sz="quarter" idx="22" hasCustomPrompt="1"/>
          </p:nvPr>
        </p:nvSpPr>
        <p:spPr>
          <a:xfrm>
            <a:off x="1095932" y="2661785"/>
            <a:ext cx="2091814" cy="480001"/>
          </a:xfrm>
          <a:prstGeom prst="rect">
            <a:avLst/>
          </a:prstGeom>
        </p:spPr>
        <p:txBody>
          <a:bodyPr lIns="0" tIns="0" rIns="0" bIns="0" anchor="ctr">
            <a:normAutofit fontScale="100000" lnSpcReduction="0"/>
          </a:bodyPr>
          <a:lstStyle>
            <a:lvl1pPr marL="0" indent="0" algn="r">
              <a:lnSpc>
                <a:spcPct val="100000"/>
              </a:lnSpc>
              <a:spcBef>
                <a:spcPts val="0"/>
              </a:spcBef>
              <a:buSzTx/>
              <a:buFontTx/>
              <a:buNone/>
              <a:defRPr b="1" sz="900">
                <a:solidFill>
                  <a:schemeClr val="accent1"/>
                </a:solidFill>
                <a:latin typeface="Lato Black"/>
                <a:ea typeface="Lato Black"/>
                <a:cs typeface="Lato Black"/>
                <a:sym typeface="Lato Black"/>
              </a:defRPr>
            </a:lvl1pPr>
          </a:lstStyle>
          <a:p>
            <a:pPr/>
            <a:r>
              <a:t>GRAPHIC DESIGN</a:t>
            </a:r>
          </a:p>
        </p:txBody>
      </p:sp>
      <p:sp>
        <p:nvSpPr>
          <p:cNvPr id="758" name="Text Placeholder 2"/>
          <p:cNvSpPr/>
          <p:nvPr>
            <p:ph type="body" sz="quarter" idx="23" hasCustomPrompt="1"/>
          </p:nvPr>
        </p:nvSpPr>
        <p:spPr>
          <a:xfrm>
            <a:off x="1085684" y="3075303"/>
            <a:ext cx="2102061" cy="661335"/>
          </a:xfrm>
          <a:prstGeom prst="rect">
            <a:avLst/>
          </a:prstGeom>
        </p:spPr>
        <p:txBody>
          <a:bodyPr lIns="0" tIns="0" rIns="0" bIns="0">
            <a:normAutofit fontScale="100000" lnSpcReduction="0"/>
          </a:bodyPr>
          <a:lstStyle>
            <a:lvl1pPr marL="0" indent="0" algn="r">
              <a:lnSpc>
                <a:spcPct val="130000"/>
              </a:lnSpc>
              <a:buSzTx/>
              <a:buFontTx/>
              <a:buNone/>
              <a:defRPr sz="900">
                <a:solidFill>
                  <a:srgbClr val="808080"/>
                </a:solidFill>
                <a:latin typeface="Lato Regular"/>
                <a:ea typeface="Lato Regular"/>
                <a:cs typeface="Lato Regular"/>
                <a:sym typeface="Lato Regular"/>
              </a:defRPr>
            </a:lvl1pPr>
          </a:lstStyle>
          <a:p>
            <a:pPr/>
            <a:r>
              <a:t>Lorem ipsum dolor sit amet, con sectetur adipiscing elit.</a:t>
            </a:r>
          </a:p>
        </p:txBody>
      </p:sp>
      <p:sp>
        <p:nvSpPr>
          <p:cNvPr id="759" name="Text Placeholder 7"/>
          <p:cNvSpPr/>
          <p:nvPr>
            <p:ph type="body" sz="quarter" idx="24" hasCustomPrompt="1"/>
          </p:nvPr>
        </p:nvSpPr>
        <p:spPr>
          <a:xfrm>
            <a:off x="3403651" y="3985819"/>
            <a:ext cx="550285" cy="768001"/>
          </a:xfrm>
          <a:prstGeom prst="rect">
            <a:avLst/>
          </a:prstGeom>
          <a:ln w="9525">
            <a:solidFill>
              <a:schemeClr val="accent3"/>
            </a:solidFill>
            <a:round/>
          </a:ln>
        </p:spPr>
        <p:txBody>
          <a:bodyPr lIns="0" tIns="0" rIns="0" bIns="0" anchor="ctr">
            <a:normAutofit fontScale="100000" lnSpcReduction="0"/>
          </a:bodyPr>
          <a:lstStyle>
            <a:lvl1pPr marL="0" indent="0" algn="ctr">
              <a:lnSpc>
                <a:spcPct val="100000"/>
              </a:lnSpc>
              <a:spcBef>
                <a:spcPts val="0"/>
              </a:spcBef>
              <a:buSzTx/>
              <a:buFontTx/>
              <a:buNone/>
              <a:defRPr b="1" sz="1500">
                <a:solidFill>
                  <a:schemeClr val="accent3"/>
                </a:solidFill>
                <a:latin typeface="FontAwesome"/>
                <a:ea typeface="FontAwesome"/>
                <a:cs typeface="FontAwesome"/>
                <a:sym typeface="FontAwesome"/>
              </a:defRPr>
            </a:lvl1pPr>
          </a:lstStyle>
          <a:p>
            <a:pPr/>
            <a:r>
              <a:t>icon</a:t>
            </a:r>
          </a:p>
        </p:txBody>
      </p:sp>
      <p:sp>
        <p:nvSpPr>
          <p:cNvPr id="760" name="Text Placeholder 7"/>
          <p:cNvSpPr/>
          <p:nvPr>
            <p:ph type="body" sz="quarter" idx="25" hasCustomPrompt="1"/>
          </p:nvPr>
        </p:nvSpPr>
        <p:spPr>
          <a:xfrm>
            <a:off x="1095932" y="3847108"/>
            <a:ext cx="2091814" cy="480001"/>
          </a:xfrm>
          <a:prstGeom prst="rect">
            <a:avLst/>
          </a:prstGeom>
        </p:spPr>
        <p:txBody>
          <a:bodyPr lIns="0" tIns="0" rIns="0" bIns="0" anchor="ctr">
            <a:normAutofit fontScale="100000" lnSpcReduction="0"/>
          </a:bodyPr>
          <a:lstStyle>
            <a:lvl1pPr marL="0" indent="0" algn="r">
              <a:lnSpc>
                <a:spcPct val="100000"/>
              </a:lnSpc>
              <a:spcBef>
                <a:spcPts val="0"/>
              </a:spcBef>
              <a:buSzTx/>
              <a:buFontTx/>
              <a:buNone/>
              <a:defRPr b="1" sz="900">
                <a:solidFill>
                  <a:schemeClr val="accent3"/>
                </a:solidFill>
                <a:latin typeface="Lato Black"/>
                <a:ea typeface="Lato Black"/>
                <a:cs typeface="Lato Black"/>
                <a:sym typeface="Lato Black"/>
              </a:defRPr>
            </a:lvl1pPr>
          </a:lstStyle>
          <a:p>
            <a:pPr/>
            <a:r>
              <a:t>GRAPHIC DESIGN</a:t>
            </a:r>
          </a:p>
        </p:txBody>
      </p:sp>
      <p:sp>
        <p:nvSpPr>
          <p:cNvPr id="761" name="Text Placeholder 2"/>
          <p:cNvSpPr/>
          <p:nvPr>
            <p:ph type="body" sz="quarter" idx="26" hasCustomPrompt="1"/>
          </p:nvPr>
        </p:nvSpPr>
        <p:spPr>
          <a:xfrm>
            <a:off x="1085684" y="4260627"/>
            <a:ext cx="2102061" cy="661335"/>
          </a:xfrm>
          <a:prstGeom prst="rect">
            <a:avLst/>
          </a:prstGeom>
        </p:spPr>
        <p:txBody>
          <a:bodyPr lIns="0" tIns="0" rIns="0" bIns="0">
            <a:normAutofit fontScale="100000" lnSpcReduction="0"/>
          </a:bodyPr>
          <a:lstStyle>
            <a:lvl1pPr marL="0" indent="0" algn="r">
              <a:lnSpc>
                <a:spcPct val="130000"/>
              </a:lnSpc>
              <a:buSzTx/>
              <a:buFontTx/>
              <a:buNone/>
              <a:defRPr sz="900">
                <a:solidFill>
                  <a:srgbClr val="808080"/>
                </a:solidFill>
                <a:latin typeface="Lato Regular"/>
                <a:ea typeface="Lato Regular"/>
                <a:cs typeface="Lato Regular"/>
                <a:sym typeface="Lato Regular"/>
              </a:defRPr>
            </a:lvl1pPr>
          </a:lstStyle>
          <a:p>
            <a:pPr/>
            <a:r>
              <a:t>Lorem ipsum dolor sit amet, con sectetur adipiscing elit.</a:t>
            </a:r>
          </a:p>
        </p:txBody>
      </p:sp>
      <p:sp>
        <p:nvSpPr>
          <p:cNvPr id="762" name="Text Placeholder 7"/>
          <p:cNvSpPr/>
          <p:nvPr>
            <p:ph type="body" sz="quarter" idx="27" hasCustomPrompt="1"/>
          </p:nvPr>
        </p:nvSpPr>
        <p:spPr>
          <a:xfrm>
            <a:off x="3403651" y="5182432"/>
            <a:ext cx="550285" cy="768001"/>
          </a:xfrm>
          <a:prstGeom prst="rect">
            <a:avLst/>
          </a:prstGeom>
          <a:ln w="9525">
            <a:solidFill>
              <a:schemeClr val="accent4"/>
            </a:solidFill>
            <a:round/>
          </a:ln>
        </p:spPr>
        <p:txBody>
          <a:bodyPr lIns="0" tIns="0" rIns="0" bIns="0" anchor="ctr">
            <a:normAutofit fontScale="100000" lnSpcReduction="0"/>
          </a:bodyPr>
          <a:lstStyle>
            <a:lvl1pPr marL="0" indent="0" algn="ctr">
              <a:lnSpc>
                <a:spcPct val="100000"/>
              </a:lnSpc>
              <a:spcBef>
                <a:spcPts val="0"/>
              </a:spcBef>
              <a:buSzTx/>
              <a:buFontTx/>
              <a:buNone/>
              <a:defRPr b="1" sz="1500">
                <a:solidFill>
                  <a:schemeClr val="accent5"/>
                </a:solidFill>
                <a:latin typeface="FontAwesome"/>
                <a:ea typeface="FontAwesome"/>
                <a:cs typeface="FontAwesome"/>
                <a:sym typeface="FontAwesome"/>
              </a:defRPr>
            </a:lvl1pPr>
          </a:lstStyle>
          <a:p>
            <a:pPr/>
            <a:r>
              <a:t>icon</a:t>
            </a:r>
          </a:p>
        </p:txBody>
      </p:sp>
      <p:sp>
        <p:nvSpPr>
          <p:cNvPr id="763" name="Text Placeholder 7"/>
          <p:cNvSpPr/>
          <p:nvPr>
            <p:ph type="body" sz="quarter" idx="28" hasCustomPrompt="1"/>
          </p:nvPr>
        </p:nvSpPr>
        <p:spPr>
          <a:xfrm>
            <a:off x="1095932" y="5043721"/>
            <a:ext cx="2091814" cy="480001"/>
          </a:xfrm>
          <a:prstGeom prst="rect">
            <a:avLst/>
          </a:prstGeom>
        </p:spPr>
        <p:txBody>
          <a:bodyPr lIns="0" tIns="0" rIns="0" bIns="0" anchor="ctr">
            <a:normAutofit fontScale="100000" lnSpcReduction="0"/>
          </a:bodyPr>
          <a:lstStyle>
            <a:lvl1pPr marL="0" indent="0" algn="r">
              <a:lnSpc>
                <a:spcPct val="100000"/>
              </a:lnSpc>
              <a:spcBef>
                <a:spcPts val="0"/>
              </a:spcBef>
              <a:buSzTx/>
              <a:buFontTx/>
              <a:buNone/>
              <a:defRPr b="1" sz="900">
                <a:solidFill>
                  <a:schemeClr val="accent5"/>
                </a:solidFill>
                <a:latin typeface="Lato Black"/>
                <a:ea typeface="Lato Black"/>
                <a:cs typeface="Lato Black"/>
                <a:sym typeface="Lato Black"/>
              </a:defRPr>
            </a:lvl1pPr>
          </a:lstStyle>
          <a:p>
            <a:pPr/>
            <a:r>
              <a:t>GRAPHIC DESIGN</a:t>
            </a:r>
          </a:p>
        </p:txBody>
      </p:sp>
      <p:sp>
        <p:nvSpPr>
          <p:cNvPr id="764" name="Text Placeholder 2"/>
          <p:cNvSpPr/>
          <p:nvPr>
            <p:ph type="body" sz="quarter" idx="29" hasCustomPrompt="1"/>
          </p:nvPr>
        </p:nvSpPr>
        <p:spPr>
          <a:xfrm>
            <a:off x="1085684" y="5457240"/>
            <a:ext cx="2102061" cy="661335"/>
          </a:xfrm>
          <a:prstGeom prst="rect">
            <a:avLst/>
          </a:prstGeom>
        </p:spPr>
        <p:txBody>
          <a:bodyPr lIns="0" tIns="0" rIns="0" bIns="0">
            <a:normAutofit fontScale="100000" lnSpcReduction="0"/>
          </a:bodyPr>
          <a:lstStyle>
            <a:lvl1pPr marL="0" indent="0" algn="r">
              <a:lnSpc>
                <a:spcPct val="130000"/>
              </a:lnSpc>
              <a:buSzTx/>
              <a:buFontTx/>
              <a:buNone/>
              <a:defRPr sz="900">
                <a:solidFill>
                  <a:srgbClr val="808080"/>
                </a:solidFill>
                <a:latin typeface="Lato Regular"/>
                <a:ea typeface="Lato Regular"/>
                <a:cs typeface="Lato Regular"/>
                <a:sym typeface="Lato Regular"/>
              </a:defRPr>
            </a:lvl1pPr>
          </a:lstStyle>
          <a:p>
            <a:pPr/>
            <a:r>
              <a:t>Lorem ipsum dolor sit amet, con sectetur adipiscing elit.</a:t>
            </a:r>
          </a:p>
        </p:txBody>
      </p:sp>
      <p:sp>
        <p:nvSpPr>
          <p:cNvPr id="765" name="Text Placeholder 7"/>
          <p:cNvSpPr/>
          <p:nvPr>
            <p:ph type="body" sz="quarter" idx="30" hasCustomPrompt="1"/>
          </p:nvPr>
        </p:nvSpPr>
        <p:spPr>
          <a:xfrm>
            <a:off x="1219200" y="814540"/>
            <a:ext cx="2768600" cy="1143902"/>
          </a:xfrm>
          <a:prstGeom prst="rect">
            <a:avLst/>
          </a:prstGeom>
        </p:spPr>
        <p:txBody>
          <a:bodyPr lIns="0" tIns="0" rIns="0" bIns="0">
            <a:normAutofit fontScale="100000" lnSpcReduction="0"/>
          </a:bodyPr>
          <a:lstStyle>
            <a:lvl1pPr marL="0" indent="0" algn="r" defTabSz="678925">
              <a:spcBef>
                <a:spcPts val="0"/>
              </a:spcBef>
              <a:buSzTx/>
              <a:buFontTx/>
              <a:buNone/>
              <a:defRPr b="1" sz="3267">
                <a:solidFill>
                  <a:srgbClr val="595959"/>
                </a:solidFill>
                <a:latin typeface="Lemon/Milk"/>
                <a:ea typeface="Lemon/Milk"/>
                <a:cs typeface="Lemon/Milk"/>
                <a:sym typeface="Lemon/Milk"/>
              </a:defRPr>
            </a:lvl1pPr>
          </a:lstStyle>
          <a:p>
            <a:pPr/>
            <a:r>
              <a:t>SUBTITLE
IN THIS AREA</a:t>
            </a:r>
          </a:p>
        </p:txBody>
      </p:sp>
      <p:sp>
        <p:nvSpPr>
          <p:cNvPr id="766" name="Text Placeholder 7"/>
          <p:cNvSpPr/>
          <p:nvPr>
            <p:ph type="body" sz="quarter" idx="31" hasCustomPrompt="1"/>
          </p:nvPr>
        </p:nvSpPr>
        <p:spPr>
          <a:xfrm>
            <a:off x="1237684" y="2006314"/>
            <a:ext cx="2750118" cy="480001"/>
          </a:xfrm>
          <a:prstGeom prst="rect">
            <a:avLst/>
          </a:prstGeom>
        </p:spPr>
        <p:txBody>
          <a:bodyPr lIns="0" tIns="0" rIns="0" bIns="0" anchor="ctr">
            <a:normAutofit fontScale="100000" lnSpcReduction="0"/>
          </a:bodyPr>
          <a:lstStyle>
            <a:lvl1pPr marL="0" indent="0" algn="r">
              <a:lnSpc>
                <a:spcPct val="100000"/>
              </a:lnSpc>
              <a:spcBef>
                <a:spcPts val="0"/>
              </a:spcBef>
              <a:buSzTx/>
              <a:buFontTx/>
              <a:buNone/>
              <a:defRPr b="1" sz="1200">
                <a:solidFill>
                  <a:schemeClr val="accent2"/>
                </a:solidFill>
                <a:latin typeface="Lato Light"/>
                <a:ea typeface="Lato Light"/>
                <a:cs typeface="Lato Light"/>
                <a:sym typeface="Lato Light"/>
              </a:defRPr>
            </a:lvl1pPr>
          </a:lstStyle>
          <a:p>
            <a:pPr/>
            <a:r>
              <a:t>NEW DESIGN PROPOSSAL</a:t>
            </a:r>
          </a:p>
        </p:txBody>
      </p:sp>
      <p:sp>
        <p:nvSpPr>
          <p:cNvPr id="76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obil tablet 2">
    <p:spTree>
      <p:nvGrpSpPr>
        <p:cNvPr id="1" name=""/>
        <p:cNvGrpSpPr/>
        <p:nvPr/>
      </p:nvGrpSpPr>
      <p:grpSpPr>
        <a:xfrm>
          <a:off x="0" y="0"/>
          <a:ext cx="0" cy="0"/>
          <a:chOff x="0" y="0"/>
          <a:chExt cx="0" cy="0"/>
        </a:xfrm>
      </p:grpSpPr>
      <p:sp>
        <p:nvSpPr>
          <p:cNvPr id="774" name="Body Level One…"/>
          <p:cNvSpPr txBox="1"/>
          <p:nvPr>
            <p:ph type="body" sz="quarter" idx="1" hasCustomPrompt="1"/>
          </p:nvPr>
        </p:nvSpPr>
        <p:spPr>
          <a:xfrm>
            <a:off x="1693333" y="814540"/>
            <a:ext cx="2768601" cy="1143902"/>
          </a:xfrm>
          <a:prstGeom prst="rect">
            <a:avLst/>
          </a:prstGeom>
        </p:spPr>
        <p:txBody>
          <a:bodyPr lIns="0" tIns="0" rIns="0" bIns="0">
            <a:normAutofit fontScale="100000" lnSpcReduction="0"/>
          </a:bodyPr>
          <a:lstStyle>
            <a:lvl1pPr marL="0" indent="0" algn="r">
              <a:spcBef>
                <a:spcPts val="0"/>
              </a:spcBef>
              <a:buSzTx/>
              <a:buFontTx/>
              <a:buNone/>
              <a:defRPr b="1" sz="3300">
                <a:solidFill>
                  <a:srgbClr val="F2F2F2"/>
                </a:solidFill>
                <a:latin typeface="Lemon/Milk"/>
                <a:ea typeface="Lemon/Milk"/>
                <a:cs typeface="Lemon/Milk"/>
                <a:sym typeface="Lemon/Milk"/>
              </a:defRPr>
            </a:lvl1pPr>
            <a:lvl2pPr marL="720072" indent="-377181" algn="r">
              <a:spcBef>
                <a:spcPts val="0"/>
              </a:spcBef>
              <a:buFontTx/>
              <a:defRPr b="1" sz="3300">
                <a:solidFill>
                  <a:srgbClr val="F2F2F2"/>
                </a:solidFill>
                <a:latin typeface="Lemon/Milk"/>
                <a:ea typeface="Lemon/Milk"/>
                <a:cs typeface="Lemon/Milk"/>
                <a:sym typeface="Lemon/Milk"/>
              </a:defRPr>
            </a:lvl2pPr>
            <a:lvl3pPr marL="1089904" indent="-404122" algn="r">
              <a:spcBef>
                <a:spcPts val="0"/>
              </a:spcBef>
              <a:buFontTx/>
              <a:defRPr b="1" sz="3300">
                <a:solidFill>
                  <a:srgbClr val="F2F2F2"/>
                </a:solidFill>
                <a:latin typeface="Lemon/Milk"/>
                <a:ea typeface="Lemon/Milk"/>
                <a:cs typeface="Lemon/Milk"/>
                <a:sym typeface="Lemon/Milk"/>
              </a:defRPr>
            </a:lvl3pPr>
            <a:lvl4pPr marL="1500150" indent="-471476" algn="r">
              <a:spcBef>
                <a:spcPts val="0"/>
              </a:spcBef>
              <a:buFontTx/>
              <a:defRPr b="1" sz="3300">
                <a:solidFill>
                  <a:srgbClr val="F2F2F2"/>
                </a:solidFill>
                <a:latin typeface="Lemon/Milk"/>
                <a:ea typeface="Lemon/Milk"/>
                <a:cs typeface="Lemon/Milk"/>
                <a:sym typeface="Lemon/Milk"/>
              </a:defRPr>
            </a:lvl4pPr>
            <a:lvl5pPr marL="1843042" indent="-471476" algn="r">
              <a:spcBef>
                <a:spcPts val="0"/>
              </a:spcBef>
              <a:buFontTx/>
              <a:defRPr b="1" sz="3300">
                <a:solidFill>
                  <a:srgbClr val="F2F2F2"/>
                </a:solidFill>
                <a:latin typeface="Lemon/Milk"/>
                <a:ea typeface="Lemon/Milk"/>
                <a:cs typeface="Lemon/Milk"/>
                <a:sym typeface="Lemon/Milk"/>
              </a:defRPr>
            </a:lvl5pPr>
          </a:lstStyle>
          <a:p>
            <a:pPr/>
            <a:r>
              <a:t>SUBTITLE</a:t>
            </a:r>
          </a:p>
          <a:p>
            <a:pPr lvl="1"/>
            <a:r>
              <a:t/>
            </a:r>
          </a:p>
          <a:p>
            <a:pPr lvl="2"/>
            <a:r>
              <a:t/>
            </a:r>
          </a:p>
          <a:p>
            <a:pPr lvl="3"/>
            <a:r>
              <a:t/>
            </a:r>
          </a:p>
          <a:p>
            <a:pPr lvl="4"/>
            <a:r>
              <a:t/>
            </a:r>
          </a:p>
        </p:txBody>
      </p:sp>
      <p:sp>
        <p:nvSpPr>
          <p:cNvPr id="775" name="Text Placeholder 7"/>
          <p:cNvSpPr/>
          <p:nvPr>
            <p:ph type="body" sz="quarter" idx="21" hasCustomPrompt="1"/>
          </p:nvPr>
        </p:nvSpPr>
        <p:spPr>
          <a:xfrm>
            <a:off x="1711817" y="2006314"/>
            <a:ext cx="2750118" cy="480001"/>
          </a:xfrm>
          <a:prstGeom prst="rect">
            <a:avLst/>
          </a:prstGeom>
        </p:spPr>
        <p:txBody>
          <a:bodyPr lIns="0" tIns="0" rIns="0" bIns="0" anchor="ctr">
            <a:normAutofit fontScale="100000" lnSpcReduction="0"/>
          </a:bodyPr>
          <a:lstStyle>
            <a:lvl1pPr marL="0" indent="0" algn="r">
              <a:lnSpc>
                <a:spcPct val="100000"/>
              </a:lnSpc>
              <a:spcBef>
                <a:spcPts val="0"/>
              </a:spcBef>
              <a:buSzTx/>
              <a:buFontTx/>
              <a:buNone/>
              <a:defRPr b="1" sz="1200">
                <a:solidFill>
                  <a:srgbClr val="808080"/>
                </a:solidFill>
                <a:latin typeface="Lato Light"/>
                <a:ea typeface="Lato Light"/>
                <a:cs typeface="Lato Light"/>
                <a:sym typeface="Lato Light"/>
              </a:defRPr>
            </a:lvl1pPr>
          </a:lstStyle>
          <a:p>
            <a:pPr/>
            <a:r>
              <a:t>NEW DESIGN PROPOSSAL</a:t>
            </a:r>
          </a:p>
        </p:txBody>
      </p:sp>
      <p:grpSp>
        <p:nvGrpSpPr>
          <p:cNvPr id="789" name="Group 15"/>
          <p:cNvGrpSpPr/>
          <p:nvPr/>
        </p:nvGrpSpPr>
        <p:grpSpPr>
          <a:xfrm>
            <a:off x="5150593" y="1054098"/>
            <a:ext cx="3136690" cy="4697590"/>
            <a:chOff x="0" y="0"/>
            <a:chExt cx="3136689" cy="4697589"/>
          </a:xfrm>
        </p:grpSpPr>
        <p:sp>
          <p:nvSpPr>
            <p:cNvPr id="776" name="Shape 6"/>
            <p:cNvSpPr/>
            <p:nvPr/>
          </p:nvSpPr>
          <p:spPr>
            <a:xfrm>
              <a:off x="0" y="-1"/>
              <a:ext cx="3136690" cy="469759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337" y="19571"/>
                  </a:moveTo>
                  <a:lnTo>
                    <a:pt x="2263" y="19571"/>
                  </a:lnTo>
                  <a:lnTo>
                    <a:pt x="2263" y="2006"/>
                  </a:lnTo>
                  <a:lnTo>
                    <a:pt x="19337" y="2006"/>
                  </a:lnTo>
                  <a:cubicBezTo>
                    <a:pt x="19337" y="2006"/>
                    <a:pt x="19337" y="19571"/>
                    <a:pt x="19337" y="19571"/>
                  </a:cubicBezTo>
                  <a:close/>
                  <a:moveTo>
                    <a:pt x="20539" y="0"/>
                  </a:moveTo>
                  <a:lnTo>
                    <a:pt x="1061" y="0"/>
                  </a:lnTo>
                  <a:cubicBezTo>
                    <a:pt x="476" y="0"/>
                    <a:pt x="0" y="366"/>
                    <a:pt x="0" y="815"/>
                  </a:cubicBezTo>
                  <a:lnTo>
                    <a:pt x="0" y="20785"/>
                  </a:lnTo>
                  <a:cubicBezTo>
                    <a:pt x="0" y="21234"/>
                    <a:pt x="476" y="21600"/>
                    <a:pt x="1061" y="21600"/>
                  </a:cubicBezTo>
                  <a:lnTo>
                    <a:pt x="20539" y="21600"/>
                  </a:lnTo>
                  <a:cubicBezTo>
                    <a:pt x="21124" y="21600"/>
                    <a:pt x="21600" y="21234"/>
                    <a:pt x="21600" y="20785"/>
                  </a:cubicBezTo>
                  <a:lnTo>
                    <a:pt x="21600" y="815"/>
                  </a:lnTo>
                  <a:cubicBezTo>
                    <a:pt x="21600" y="366"/>
                    <a:pt x="21124" y="0"/>
                    <a:pt x="20539" y="0"/>
                  </a:cubicBezTo>
                  <a:close/>
                </a:path>
              </a:pathLst>
            </a:custGeom>
            <a:solidFill>
              <a:srgbClr val="E4E4E4"/>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77" name="Shape 7"/>
            <p:cNvSpPr/>
            <p:nvPr/>
          </p:nvSpPr>
          <p:spPr>
            <a:xfrm>
              <a:off x="10220" y="11764"/>
              <a:ext cx="3114550" cy="467210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26" y="19678"/>
                  </a:moveTo>
                  <a:lnTo>
                    <a:pt x="19474" y="19678"/>
                  </a:lnTo>
                  <a:lnTo>
                    <a:pt x="19474" y="1900"/>
                  </a:lnTo>
                  <a:lnTo>
                    <a:pt x="2126" y="1900"/>
                  </a:lnTo>
                  <a:cubicBezTo>
                    <a:pt x="2126" y="1900"/>
                    <a:pt x="2126" y="19678"/>
                    <a:pt x="2126" y="19678"/>
                  </a:cubicBezTo>
                  <a:close/>
                  <a:moveTo>
                    <a:pt x="991" y="21600"/>
                  </a:moveTo>
                  <a:cubicBezTo>
                    <a:pt x="445" y="21600"/>
                    <a:pt x="0" y="21259"/>
                    <a:pt x="0" y="20839"/>
                  </a:cubicBezTo>
                  <a:lnTo>
                    <a:pt x="0" y="761"/>
                  </a:lnTo>
                  <a:cubicBezTo>
                    <a:pt x="0" y="341"/>
                    <a:pt x="445" y="0"/>
                    <a:pt x="991" y="0"/>
                  </a:cubicBezTo>
                  <a:lnTo>
                    <a:pt x="20609" y="0"/>
                  </a:lnTo>
                  <a:cubicBezTo>
                    <a:pt x="21155" y="0"/>
                    <a:pt x="21600" y="341"/>
                    <a:pt x="21600" y="761"/>
                  </a:cubicBezTo>
                  <a:lnTo>
                    <a:pt x="21600" y="20839"/>
                  </a:lnTo>
                  <a:cubicBezTo>
                    <a:pt x="21600" y="21259"/>
                    <a:pt x="21155" y="21600"/>
                    <a:pt x="20609" y="21600"/>
                  </a:cubicBezTo>
                  <a:cubicBezTo>
                    <a:pt x="20609" y="21600"/>
                    <a:pt x="991" y="21600"/>
                    <a:pt x="991" y="21600"/>
                  </a:cubicBezTo>
                  <a:close/>
                </a:path>
              </a:pathLst>
            </a:custGeom>
            <a:solidFill>
              <a:srgbClr val="FDFDFF"/>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78" name="Shape 8"/>
            <p:cNvSpPr/>
            <p:nvPr/>
          </p:nvSpPr>
          <p:spPr>
            <a:xfrm>
              <a:off x="20441" y="23529"/>
              <a:ext cx="3095153" cy="46497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451" y="19661"/>
                  </a:moveTo>
                  <a:lnTo>
                    <a:pt x="2149" y="19661"/>
                  </a:lnTo>
                  <a:lnTo>
                    <a:pt x="2149" y="1916"/>
                  </a:lnTo>
                  <a:lnTo>
                    <a:pt x="19451" y="1916"/>
                  </a:lnTo>
                  <a:cubicBezTo>
                    <a:pt x="19451" y="1916"/>
                    <a:pt x="19451" y="19661"/>
                    <a:pt x="19451" y="19661"/>
                  </a:cubicBezTo>
                  <a:close/>
                  <a:moveTo>
                    <a:pt x="20670" y="0"/>
                  </a:moveTo>
                  <a:lnTo>
                    <a:pt x="930" y="0"/>
                  </a:lnTo>
                  <a:cubicBezTo>
                    <a:pt x="419" y="0"/>
                    <a:pt x="0" y="321"/>
                    <a:pt x="0" y="712"/>
                  </a:cubicBezTo>
                  <a:lnTo>
                    <a:pt x="0" y="20888"/>
                  </a:lnTo>
                  <a:cubicBezTo>
                    <a:pt x="0" y="21279"/>
                    <a:pt x="419" y="21600"/>
                    <a:pt x="930" y="21600"/>
                  </a:cubicBezTo>
                  <a:lnTo>
                    <a:pt x="20670" y="21600"/>
                  </a:lnTo>
                  <a:cubicBezTo>
                    <a:pt x="21182" y="21600"/>
                    <a:pt x="21600" y="21279"/>
                    <a:pt x="21600" y="20888"/>
                  </a:cubicBezTo>
                  <a:lnTo>
                    <a:pt x="21600" y="712"/>
                  </a:lnTo>
                  <a:cubicBezTo>
                    <a:pt x="21600" y="321"/>
                    <a:pt x="21182" y="0"/>
                    <a:pt x="20670" y="0"/>
                  </a:cubicBezTo>
                  <a:close/>
                </a:path>
              </a:pathLst>
            </a:custGeom>
            <a:gradFill flip="none" rotWithShape="1">
              <a:gsLst>
                <a:gs pos="0">
                  <a:srgbClr val="F2FBFD"/>
                </a:gs>
                <a:gs pos="38000">
                  <a:srgbClr val="F0F2F5"/>
                </a:gs>
                <a:gs pos="85000">
                  <a:srgbClr val="FEFEFE"/>
                </a:gs>
              </a:gsLst>
              <a:lin ang="1800000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79" name="Shape 9"/>
            <p:cNvSpPr/>
            <p:nvPr/>
          </p:nvSpPr>
          <p:spPr>
            <a:xfrm>
              <a:off x="17886" y="20588"/>
              <a:ext cx="3100598" cy="465604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47" y="29"/>
                  </a:moveTo>
                  <a:cubicBezTo>
                    <a:pt x="446" y="29"/>
                    <a:pt x="38" y="342"/>
                    <a:pt x="38" y="726"/>
                  </a:cubicBezTo>
                  <a:lnTo>
                    <a:pt x="38" y="20874"/>
                  </a:lnTo>
                  <a:cubicBezTo>
                    <a:pt x="38" y="21258"/>
                    <a:pt x="446" y="21571"/>
                    <a:pt x="947" y="21571"/>
                  </a:cubicBezTo>
                  <a:lnTo>
                    <a:pt x="20653" y="21571"/>
                  </a:lnTo>
                  <a:cubicBezTo>
                    <a:pt x="21154" y="21571"/>
                    <a:pt x="21562" y="21258"/>
                    <a:pt x="21562" y="20874"/>
                  </a:cubicBezTo>
                  <a:lnTo>
                    <a:pt x="21562" y="726"/>
                  </a:lnTo>
                  <a:cubicBezTo>
                    <a:pt x="21562" y="342"/>
                    <a:pt x="21154" y="29"/>
                    <a:pt x="20653" y="29"/>
                  </a:cubicBezTo>
                  <a:cubicBezTo>
                    <a:pt x="20653" y="29"/>
                    <a:pt x="947" y="29"/>
                    <a:pt x="947" y="29"/>
                  </a:cubicBezTo>
                  <a:close/>
                  <a:moveTo>
                    <a:pt x="20653" y="21600"/>
                  </a:moveTo>
                  <a:lnTo>
                    <a:pt x="947" y="21600"/>
                  </a:lnTo>
                  <a:cubicBezTo>
                    <a:pt x="425" y="21600"/>
                    <a:pt x="0" y="21274"/>
                    <a:pt x="0" y="20874"/>
                  </a:cubicBezTo>
                  <a:lnTo>
                    <a:pt x="0" y="726"/>
                  </a:lnTo>
                  <a:cubicBezTo>
                    <a:pt x="0" y="326"/>
                    <a:pt x="425" y="0"/>
                    <a:pt x="947" y="0"/>
                  </a:cubicBezTo>
                  <a:lnTo>
                    <a:pt x="20653" y="0"/>
                  </a:lnTo>
                  <a:cubicBezTo>
                    <a:pt x="21175" y="0"/>
                    <a:pt x="21600" y="326"/>
                    <a:pt x="21600" y="726"/>
                  </a:cubicBezTo>
                  <a:lnTo>
                    <a:pt x="21600" y="20874"/>
                  </a:lnTo>
                  <a:cubicBezTo>
                    <a:pt x="21600" y="21274"/>
                    <a:pt x="21175" y="21600"/>
                    <a:pt x="20653" y="21600"/>
                  </a:cubicBezTo>
                  <a:close/>
                </a:path>
              </a:pathLst>
            </a:custGeom>
            <a:solidFill>
              <a:srgbClr val="B5B5B5"/>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80" name="Shape 10"/>
            <p:cNvSpPr/>
            <p:nvPr/>
          </p:nvSpPr>
          <p:spPr>
            <a:xfrm>
              <a:off x="638786" y="-1"/>
              <a:ext cx="1922549" cy="2077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0" y="21600"/>
                  </a:lnTo>
                  <a:lnTo>
                    <a:pt x="0" y="0"/>
                  </a:lnTo>
                  <a:lnTo>
                    <a:pt x="21600" y="0"/>
                  </a:lnTo>
                  <a:cubicBezTo>
                    <a:pt x="21600" y="0"/>
                    <a:pt x="21600" y="21600"/>
                    <a:pt x="21600" y="21600"/>
                  </a:cubicBezTo>
                  <a:close/>
                </a:path>
              </a:pathLst>
            </a:custGeom>
            <a:solidFill>
              <a:srgbClr val="9B9B9B"/>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81" name="Shape 11"/>
            <p:cNvSpPr/>
            <p:nvPr/>
          </p:nvSpPr>
          <p:spPr>
            <a:xfrm>
              <a:off x="329614" y="435304"/>
              <a:ext cx="2479390" cy="935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21600" y="0"/>
                  </a:lnTo>
                  <a:lnTo>
                    <a:pt x="0" y="0"/>
                  </a:lnTo>
                  <a:cubicBezTo>
                    <a:pt x="0" y="0"/>
                    <a:pt x="0" y="21600"/>
                    <a:pt x="0" y="21600"/>
                  </a:cubicBezTo>
                  <a:close/>
                </a:path>
              </a:pathLst>
            </a:custGeom>
            <a:solidFill>
              <a:srgbClr val="000000"/>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82" name="Shape 12"/>
            <p:cNvSpPr/>
            <p:nvPr/>
          </p:nvSpPr>
          <p:spPr>
            <a:xfrm>
              <a:off x="1218804" y="23529"/>
              <a:ext cx="1897326" cy="332789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21600" y="995"/>
                  </a:lnTo>
                  <a:cubicBezTo>
                    <a:pt x="21600" y="448"/>
                    <a:pt x="20917" y="0"/>
                    <a:pt x="20083" y="0"/>
                  </a:cubicBezTo>
                  <a:lnTo>
                    <a:pt x="0" y="0"/>
                  </a:lnTo>
                  <a:cubicBezTo>
                    <a:pt x="0" y="0"/>
                    <a:pt x="21600" y="21600"/>
                    <a:pt x="21600" y="21600"/>
                  </a:cubicBezTo>
                  <a:close/>
                </a:path>
              </a:pathLst>
            </a:custGeom>
            <a:solidFill>
              <a:srgbClr val="FDFDFF">
                <a:alpha val="31000"/>
              </a:srgbClr>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83" name="Freeform 23"/>
            <p:cNvSpPr/>
            <p:nvPr/>
          </p:nvSpPr>
          <p:spPr>
            <a:xfrm>
              <a:off x="367624" y="456561"/>
              <a:ext cx="2404429" cy="4988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2333"/>
                  </a:moveTo>
                  <a:lnTo>
                    <a:pt x="77" y="12333"/>
                  </a:lnTo>
                  <a:lnTo>
                    <a:pt x="77" y="21600"/>
                  </a:lnTo>
                  <a:lnTo>
                    <a:pt x="0" y="21600"/>
                  </a:lnTo>
                  <a:close/>
                  <a:moveTo>
                    <a:pt x="21511" y="9900"/>
                  </a:moveTo>
                  <a:lnTo>
                    <a:pt x="21511" y="14528"/>
                  </a:lnTo>
                  <a:lnTo>
                    <a:pt x="21552" y="14528"/>
                  </a:lnTo>
                  <a:cubicBezTo>
                    <a:pt x="21552" y="14528"/>
                    <a:pt x="21552" y="9900"/>
                    <a:pt x="21552" y="9900"/>
                  </a:cubicBezTo>
                  <a:close/>
                  <a:moveTo>
                    <a:pt x="302" y="7576"/>
                  </a:moveTo>
                  <a:lnTo>
                    <a:pt x="385" y="7576"/>
                  </a:lnTo>
                  <a:lnTo>
                    <a:pt x="385" y="21600"/>
                  </a:lnTo>
                  <a:lnTo>
                    <a:pt x="302" y="21600"/>
                  </a:lnTo>
                  <a:close/>
                  <a:moveTo>
                    <a:pt x="154" y="7576"/>
                  </a:moveTo>
                  <a:lnTo>
                    <a:pt x="226" y="7576"/>
                  </a:lnTo>
                  <a:lnTo>
                    <a:pt x="226" y="21600"/>
                  </a:lnTo>
                  <a:lnTo>
                    <a:pt x="154" y="21600"/>
                  </a:lnTo>
                  <a:close/>
                  <a:moveTo>
                    <a:pt x="20935" y="4805"/>
                  </a:moveTo>
                  <a:cubicBezTo>
                    <a:pt x="20923" y="4805"/>
                    <a:pt x="20914" y="5320"/>
                    <a:pt x="20914" y="5963"/>
                  </a:cubicBezTo>
                  <a:lnTo>
                    <a:pt x="20914" y="17536"/>
                  </a:lnTo>
                  <a:cubicBezTo>
                    <a:pt x="20914" y="18173"/>
                    <a:pt x="20923" y="18690"/>
                    <a:pt x="20935" y="18690"/>
                  </a:cubicBezTo>
                  <a:lnTo>
                    <a:pt x="21436" y="18690"/>
                  </a:lnTo>
                  <a:cubicBezTo>
                    <a:pt x="21447" y="18690"/>
                    <a:pt x="21456" y="18173"/>
                    <a:pt x="21456" y="17536"/>
                  </a:cubicBezTo>
                  <a:cubicBezTo>
                    <a:pt x="21456" y="17536"/>
                    <a:pt x="21456" y="5963"/>
                    <a:pt x="21456" y="5963"/>
                  </a:cubicBezTo>
                  <a:cubicBezTo>
                    <a:pt x="21456" y="5320"/>
                    <a:pt x="21447" y="4805"/>
                    <a:pt x="21436" y="4805"/>
                  </a:cubicBezTo>
                  <a:close/>
                  <a:moveTo>
                    <a:pt x="461" y="4117"/>
                  </a:moveTo>
                  <a:lnTo>
                    <a:pt x="533" y="4117"/>
                  </a:lnTo>
                  <a:lnTo>
                    <a:pt x="533" y="21600"/>
                  </a:lnTo>
                  <a:lnTo>
                    <a:pt x="461" y="21600"/>
                  </a:lnTo>
                  <a:close/>
                  <a:moveTo>
                    <a:pt x="20953" y="2258"/>
                  </a:moveTo>
                  <a:lnTo>
                    <a:pt x="21454" y="2258"/>
                  </a:lnTo>
                  <a:cubicBezTo>
                    <a:pt x="21488" y="2258"/>
                    <a:pt x="21517" y="3816"/>
                    <a:pt x="21517" y="5731"/>
                  </a:cubicBezTo>
                  <a:lnTo>
                    <a:pt x="21517" y="6883"/>
                  </a:lnTo>
                  <a:cubicBezTo>
                    <a:pt x="21517" y="6883"/>
                    <a:pt x="21600" y="6883"/>
                    <a:pt x="21600" y="6883"/>
                  </a:cubicBezTo>
                  <a:lnTo>
                    <a:pt x="21600" y="16142"/>
                  </a:lnTo>
                  <a:lnTo>
                    <a:pt x="21517" y="16142"/>
                  </a:lnTo>
                  <a:lnTo>
                    <a:pt x="21517" y="17304"/>
                  </a:lnTo>
                  <a:cubicBezTo>
                    <a:pt x="21517" y="19215"/>
                    <a:pt x="21488" y="20774"/>
                    <a:pt x="21454" y="20774"/>
                  </a:cubicBezTo>
                  <a:lnTo>
                    <a:pt x="20953" y="20774"/>
                  </a:lnTo>
                  <a:cubicBezTo>
                    <a:pt x="20919" y="20774"/>
                    <a:pt x="20891" y="19215"/>
                    <a:pt x="20891" y="17304"/>
                  </a:cubicBezTo>
                  <a:lnTo>
                    <a:pt x="20891" y="5731"/>
                  </a:lnTo>
                  <a:cubicBezTo>
                    <a:pt x="20891" y="3816"/>
                    <a:pt x="20919" y="2258"/>
                    <a:pt x="20953" y="2258"/>
                  </a:cubicBezTo>
                  <a:close/>
                  <a:moveTo>
                    <a:pt x="610" y="0"/>
                  </a:moveTo>
                  <a:lnTo>
                    <a:pt x="693" y="0"/>
                  </a:lnTo>
                  <a:lnTo>
                    <a:pt x="693" y="21600"/>
                  </a:lnTo>
                  <a:lnTo>
                    <a:pt x="610" y="21600"/>
                  </a:lnTo>
                  <a:close/>
                </a:path>
              </a:pathLst>
            </a:custGeom>
            <a:solidFill>
              <a:srgbClr val="E9E9E9"/>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84" name="Shape 29"/>
            <p:cNvSpPr/>
            <p:nvPr/>
          </p:nvSpPr>
          <p:spPr>
            <a:xfrm>
              <a:off x="1469209" y="4347161"/>
              <a:ext cx="199109" cy="22919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20564"/>
                  </a:moveTo>
                  <a:cubicBezTo>
                    <a:pt x="5408" y="20564"/>
                    <a:pt x="1036" y="16193"/>
                    <a:pt x="1036" y="10800"/>
                  </a:cubicBezTo>
                  <a:cubicBezTo>
                    <a:pt x="1036" y="5408"/>
                    <a:pt x="5408" y="1036"/>
                    <a:pt x="10800" y="1036"/>
                  </a:cubicBezTo>
                  <a:cubicBezTo>
                    <a:pt x="16192" y="1036"/>
                    <a:pt x="20564" y="5408"/>
                    <a:pt x="20564" y="10800"/>
                  </a:cubicBezTo>
                  <a:cubicBezTo>
                    <a:pt x="20564" y="16193"/>
                    <a:pt x="16192" y="20564"/>
                    <a:pt x="10800" y="20564"/>
                  </a:cubicBezTo>
                  <a:close/>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close/>
                </a:path>
              </a:pathLst>
            </a:custGeom>
            <a:gradFill flip="none" rotWithShape="1">
              <a:gsLst>
                <a:gs pos="0">
                  <a:srgbClr val="78D6EA"/>
                </a:gs>
                <a:gs pos="46000">
                  <a:srgbClr val="7DA0D0"/>
                </a:gs>
                <a:gs pos="90000">
                  <a:srgbClr val="DEF5FA"/>
                </a:gs>
              </a:gsLst>
              <a:lin ang="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85" name="Shape 30"/>
            <p:cNvSpPr/>
            <p:nvPr/>
          </p:nvSpPr>
          <p:spPr>
            <a:xfrm>
              <a:off x="1476874" y="4347161"/>
              <a:ext cx="162894" cy="7456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73" y="21600"/>
                  </a:moveTo>
                  <a:cubicBezTo>
                    <a:pt x="2977" y="10785"/>
                    <a:pt x="7227" y="3185"/>
                    <a:pt x="12183" y="3185"/>
                  </a:cubicBezTo>
                  <a:cubicBezTo>
                    <a:pt x="15317" y="3185"/>
                    <a:pt x="18167" y="6227"/>
                    <a:pt x="20296" y="11195"/>
                  </a:cubicBezTo>
                  <a:lnTo>
                    <a:pt x="21600" y="9940"/>
                  </a:lnTo>
                  <a:cubicBezTo>
                    <a:pt x="19205" y="3808"/>
                    <a:pt x="15871" y="0"/>
                    <a:pt x="12183" y="0"/>
                  </a:cubicBezTo>
                  <a:cubicBezTo>
                    <a:pt x="6697" y="0"/>
                    <a:pt x="1993" y="8418"/>
                    <a:pt x="0" y="20398"/>
                  </a:cubicBezTo>
                  <a:cubicBezTo>
                    <a:pt x="0" y="20398"/>
                    <a:pt x="1173" y="21600"/>
                    <a:pt x="1173" y="21600"/>
                  </a:cubicBezTo>
                  <a:close/>
                </a:path>
              </a:pathLst>
            </a:custGeom>
            <a:gradFill flip="none" rotWithShape="1">
              <a:gsLst>
                <a:gs pos="0">
                  <a:srgbClr val="DEF5FA"/>
                </a:gs>
                <a:gs pos="100000">
                  <a:srgbClr val="7DA0D0"/>
                </a:gs>
              </a:gsLst>
              <a:lin ang="20718678"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86" name="Shape 31"/>
            <p:cNvSpPr/>
            <p:nvPr/>
          </p:nvSpPr>
          <p:spPr>
            <a:xfrm>
              <a:off x="1522867" y="208828"/>
              <a:ext cx="54774" cy="6303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gradFill flip="none" rotWithShape="1">
              <a:gsLst>
                <a:gs pos="0">
                  <a:srgbClr val="464646"/>
                </a:gs>
                <a:gs pos="92000">
                  <a:srgbClr val="060606"/>
                </a:gs>
              </a:gsLst>
              <a:lin ang="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87" name="Shape 32"/>
            <p:cNvSpPr/>
            <p:nvPr/>
          </p:nvSpPr>
          <p:spPr>
            <a:xfrm>
              <a:off x="1545863" y="235299"/>
              <a:ext cx="13468" cy="154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88" name="Shape 33"/>
            <p:cNvSpPr/>
            <p:nvPr/>
          </p:nvSpPr>
          <p:spPr>
            <a:xfrm>
              <a:off x="1464099" y="226475"/>
              <a:ext cx="26734" cy="3077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798"/>
                  </a:moveTo>
                  <a:cubicBezTo>
                    <a:pt x="21600" y="16757"/>
                    <a:pt x="16773" y="21600"/>
                    <a:pt x="10797" y="21600"/>
                  </a:cubicBezTo>
                  <a:cubicBezTo>
                    <a:pt x="4795" y="21600"/>
                    <a:pt x="0" y="16757"/>
                    <a:pt x="0" y="10798"/>
                  </a:cubicBezTo>
                  <a:cubicBezTo>
                    <a:pt x="0" y="4826"/>
                    <a:pt x="4795" y="0"/>
                    <a:pt x="10797" y="0"/>
                  </a:cubicBezTo>
                  <a:cubicBezTo>
                    <a:pt x="16773" y="0"/>
                    <a:pt x="21600" y="4826"/>
                    <a:pt x="21600" y="10798"/>
                  </a:cubicBezTo>
                  <a:close/>
                </a:path>
              </a:pathLst>
            </a:custGeom>
            <a:solidFill>
              <a:srgbClr val="BEBFC2"/>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grpSp>
      <p:sp>
        <p:nvSpPr>
          <p:cNvPr id="790" name="Picture Placeholder 35"/>
          <p:cNvSpPr/>
          <p:nvPr>
            <p:ph type="pic" sz="quarter" idx="22"/>
          </p:nvPr>
        </p:nvSpPr>
        <p:spPr>
          <a:xfrm>
            <a:off x="5514349" y="1544303"/>
            <a:ext cx="2461008" cy="3727199"/>
          </a:xfrm>
          <a:prstGeom prst="rect">
            <a:avLst/>
          </a:prstGeom>
        </p:spPr>
        <p:txBody>
          <a:bodyPr lIns="91439" rIns="91439"/>
          <a:lstStyle/>
          <a:p>
            <a:pPr/>
          </a:p>
        </p:txBody>
      </p:sp>
      <p:sp>
        <p:nvSpPr>
          <p:cNvPr id="79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obil compu 3">
    <p:spTree>
      <p:nvGrpSpPr>
        <p:cNvPr id="1" name=""/>
        <p:cNvGrpSpPr/>
        <p:nvPr/>
      </p:nvGrpSpPr>
      <p:grpSpPr>
        <a:xfrm>
          <a:off x="0" y="0"/>
          <a:ext cx="0" cy="0"/>
          <a:chOff x="0" y="0"/>
          <a:chExt cx="0" cy="0"/>
        </a:xfrm>
      </p:grpSpPr>
      <p:grpSp>
        <p:nvGrpSpPr>
          <p:cNvPr id="813" name="Group 30"/>
          <p:cNvGrpSpPr/>
          <p:nvPr/>
        </p:nvGrpSpPr>
        <p:grpSpPr>
          <a:xfrm>
            <a:off x="4339168" y="1124238"/>
            <a:ext cx="4296305" cy="4209763"/>
            <a:chOff x="0" y="0"/>
            <a:chExt cx="4296304" cy="4209761"/>
          </a:xfrm>
        </p:grpSpPr>
        <p:sp>
          <p:nvSpPr>
            <p:cNvPr id="798" name="Shape 6"/>
            <p:cNvSpPr/>
            <p:nvPr/>
          </p:nvSpPr>
          <p:spPr>
            <a:xfrm>
              <a:off x="1413965" y="4133752"/>
              <a:ext cx="1464335" cy="7601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518" y="7200"/>
                  </a:moveTo>
                  <a:lnTo>
                    <a:pt x="21600" y="0"/>
                  </a:lnTo>
                  <a:cubicBezTo>
                    <a:pt x="21575" y="2780"/>
                    <a:pt x="21355" y="12687"/>
                    <a:pt x="20651" y="13859"/>
                  </a:cubicBezTo>
                  <a:cubicBezTo>
                    <a:pt x="19347" y="16026"/>
                    <a:pt x="17405" y="15717"/>
                    <a:pt x="17405" y="15717"/>
                  </a:cubicBezTo>
                  <a:lnTo>
                    <a:pt x="4195" y="15717"/>
                  </a:lnTo>
                  <a:cubicBezTo>
                    <a:pt x="4195" y="15717"/>
                    <a:pt x="2253" y="16026"/>
                    <a:pt x="949" y="13859"/>
                  </a:cubicBezTo>
                  <a:cubicBezTo>
                    <a:pt x="245" y="12687"/>
                    <a:pt x="25" y="4217"/>
                    <a:pt x="0" y="1437"/>
                  </a:cubicBezTo>
                  <a:lnTo>
                    <a:pt x="82" y="5385"/>
                  </a:lnTo>
                  <a:cubicBezTo>
                    <a:pt x="82" y="5385"/>
                    <a:pt x="124" y="14404"/>
                    <a:pt x="496" y="17423"/>
                  </a:cubicBezTo>
                  <a:cubicBezTo>
                    <a:pt x="868" y="20442"/>
                    <a:pt x="2101" y="21600"/>
                    <a:pt x="2983" y="21600"/>
                  </a:cubicBezTo>
                  <a:cubicBezTo>
                    <a:pt x="3502" y="21600"/>
                    <a:pt x="6673" y="21600"/>
                    <a:pt x="9195" y="21600"/>
                  </a:cubicBezTo>
                  <a:cubicBezTo>
                    <a:pt x="10959" y="21600"/>
                    <a:pt x="12405" y="21600"/>
                    <a:pt x="12405" y="21600"/>
                  </a:cubicBezTo>
                  <a:cubicBezTo>
                    <a:pt x="14927" y="21600"/>
                    <a:pt x="18098" y="21600"/>
                    <a:pt x="18617" y="21600"/>
                  </a:cubicBezTo>
                  <a:cubicBezTo>
                    <a:pt x="19499" y="21600"/>
                    <a:pt x="20732" y="20442"/>
                    <a:pt x="21104" y="17423"/>
                  </a:cubicBezTo>
                  <a:cubicBezTo>
                    <a:pt x="21476" y="14404"/>
                    <a:pt x="21518" y="7200"/>
                    <a:pt x="21518" y="7200"/>
                  </a:cubicBezTo>
                  <a:close/>
                </a:path>
              </a:pathLst>
            </a:custGeom>
            <a:solidFill>
              <a:srgbClr val="32373C">
                <a:alpha val="10000"/>
              </a:srgbClr>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99" name="Shape 6"/>
            <p:cNvSpPr/>
            <p:nvPr/>
          </p:nvSpPr>
          <p:spPr>
            <a:xfrm>
              <a:off x="1406252" y="4113745"/>
              <a:ext cx="1479761" cy="7601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518" y="7200"/>
                  </a:moveTo>
                  <a:lnTo>
                    <a:pt x="21600" y="0"/>
                  </a:lnTo>
                  <a:cubicBezTo>
                    <a:pt x="21575" y="2780"/>
                    <a:pt x="21355" y="12687"/>
                    <a:pt x="20651" y="13859"/>
                  </a:cubicBezTo>
                  <a:cubicBezTo>
                    <a:pt x="19347" y="16026"/>
                    <a:pt x="17405" y="15717"/>
                    <a:pt x="17405" y="15717"/>
                  </a:cubicBezTo>
                  <a:lnTo>
                    <a:pt x="4195" y="15717"/>
                  </a:lnTo>
                  <a:cubicBezTo>
                    <a:pt x="4195" y="15717"/>
                    <a:pt x="2253" y="16026"/>
                    <a:pt x="949" y="13859"/>
                  </a:cubicBezTo>
                  <a:cubicBezTo>
                    <a:pt x="245" y="12687"/>
                    <a:pt x="25" y="4217"/>
                    <a:pt x="0" y="1437"/>
                  </a:cubicBezTo>
                  <a:lnTo>
                    <a:pt x="82" y="5385"/>
                  </a:lnTo>
                  <a:cubicBezTo>
                    <a:pt x="82" y="5385"/>
                    <a:pt x="124" y="14404"/>
                    <a:pt x="496" y="17423"/>
                  </a:cubicBezTo>
                  <a:cubicBezTo>
                    <a:pt x="868" y="20442"/>
                    <a:pt x="2101" y="21600"/>
                    <a:pt x="2983" y="21600"/>
                  </a:cubicBezTo>
                  <a:cubicBezTo>
                    <a:pt x="3502" y="21600"/>
                    <a:pt x="6673" y="21600"/>
                    <a:pt x="9195" y="21600"/>
                  </a:cubicBezTo>
                  <a:cubicBezTo>
                    <a:pt x="10959" y="21600"/>
                    <a:pt x="12405" y="21600"/>
                    <a:pt x="12405" y="21600"/>
                  </a:cubicBezTo>
                  <a:cubicBezTo>
                    <a:pt x="14927" y="21600"/>
                    <a:pt x="18098" y="21600"/>
                    <a:pt x="18617" y="21600"/>
                  </a:cubicBezTo>
                  <a:cubicBezTo>
                    <a:pt x="19499" y="21600"/>
                    <a:pt x="20732" y="20442"/>
                    <a:pt x="21104" y="17423"/>
                  </a:cubicBezTo>
                  <a:cubicBezTo>
                    <a:pt x="21476" y="14404"/>
                    <a:pt x="21518" y="7200"/>
                    <a:pt x="21518" y="7200"/>
                  </a:cubicBezTo>
                  <a:close/>
                </a:path>
              </a:pathLst>
            </a:custGeom>
            <a:gradFill flip="none" rotWithShape="1">
              <a:gsLst>
                <a:gs pos="17000">
                  <a:srgbClr val="000000">
                    <a:alpha val="30000"/>
                  </a:srgbClr>
                </a:gs>
                <a:gs pos="76000">
                  <a:srgbClr val="32373C">
                    <a:alpha val="80000"/>
                  </a:srgbClr>
                </a:gs>
              </a:gsLst>
              <a:lin ang="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00" name="Shape 7"/>
            <p:cNvSpPr/>
            <p:nvPr/>
          </p:nvSpPr>
          <p:spPr>
            <a:xfrm>
              <a:off x="-1" y="2921044"/>
              <a:ext cx="4296283" cy="54511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5382"/>
                  </a:moveTo>
                  <a:cubicBezTo>
                    <a:pt x="0" y="18816"/>
                    <a:pt x="315" y="21600"/>
                    <a:pt x="703" y="21600"/>
                  </a:cubicBezTo>
                  <a:lnTo>
                    <a:pt x="20897" y="21600"/>
                  </a:lnTo>
                  <a:cubicBezTo>
                    <a:pt x="21285" y="21600"/>
                    <a:pt x="21600" y="18816"/>
                    <a:pt x="21600" y="15382"/>
                  </a:cubicBezTo>
                  <a:lnTo>
                    <a:pt x="21600" y="0"/>
                  </a:lnTo>
                  <a:lnTo>
                    <a:pt x="0" y="0"/>
                  </a:lnTo>
                  <a:cubicBezTo>
                    <a:pt x="0" y="0"/>
                    <a:pt x="0" y="15382"/>
                    <a:pt x="0" y="15382"/>
                  </a:cubicBezTo>
                  <a:close/>
                </a:path>
              </a:pathLst>
            </a:custGeom>
            <a:gradFill flip="none" rotWithShape="1">
              <a:gsLst>
                <a:gs pos="0">
                  <a:srgbClr val="C8CBCF"/>
                </a:gs>
                <a:gs pos="100000">
                  <a:srgbClr val="E7E7E8"/>
                </a:gs>
              </a:gsLst>
              <a:lin ang="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01" name="Shape 8"/>
            <p:cNvSpPr/>
            <p:nvPr/>
          </p:nvSpPr>
          <p:spPr>
            <a:xfrm>
              <a:off x="0" y="0"/>
              <a:ext cx="4296283" cy="292679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575" y="19911"/>
                  </a:moveTo>
                  <a:lnTo>
                    <a:pt x="1025" y="19911"/>
                  </a:lnTo>
                  <a:lnTo>
                    <a:pt x="1025" y="1737"/>
                  </a:lnTo>
                  <a:lnTo>
                    <a:pt x="20575" y="1737"/>
                  </a:lnTo>
                  <a:cubicBezTo>
                    <a:pt x="20575" y="1737"/>
                    <a:pt x="20575" y="19911"/>
                    <a:pt x="20575" y="19911"/>
                  </a:cubicBezTo>
                  <a:close/>
                  <a:moveTo>
                    <a:pt x="20897" y="0"/>
                  </a:moveTo>
                  <a:lnTo>
                    <a:pt x="703" y="0"/>
                  </a:lnTo>
                  <a:cubicBezTo>
                    <a:pt x="315" y="0"/>
                    <a:pt x="0" y="518"/>
                    <a:pt x="0" y="1158"/>
                  </a:cubicBezTo>
                  <a:lnTo>
                    <a:pt x="0" y="21600"/>
                  </a:lnTo>
                  <a:lnTo>
                    <a:pt x="21600" y="21600"/>
                  </a:lnTo>
                  <a:lnTo>
                    <a:pt x="21600" y="1158"/>
                  </a:lnTo>
                  <a:cubicBezTo>
                    <a:pt x="21600" y="518"/>
                    <a:pt x="21285" y="0"/>
                    <a:pt x="20897" y="0"/>
                  </a:cubicBezTo>
                  <a:close/>
                </a:path>
              </a:pathLst>
            </a:custGeom>
            <a:gradFill flip="none" rotWithShape="1">
              <a:gsLst>
                <a:gs pos="6000">
                  <a:srgbClr val="32373C"/>
                </a:gs>
                <a:gs pos="62000">
                  <a:srgbClr val="000000"/>
                </a:gs>
              </a:gsLst>
              <a:lin ang="180000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02" name="Shape 9"/>
            <p:cNvSpPr/>
            <p:nvPr/>
          </p:nvSpPr>
          <p:spPr>
            <a:xfrm>
              <a:off x="1412642" y="4128029"/>
              <a:ext cx="1468659" cy="50674"/>
            </a:xfrm>
            <a:custGeom>
              <a:avLst/>
              <a:gdLst/>
              <a:ahLst/>
              <a:cxnLst>
                <a:cxn ang="0">
                  <a:pos x="wd2" y="hd2"/>
                </a:cxn>
                <a:cxn ang="5400000">
                  <a:pos x="wd2" y="hd2"/>
                </a:cxn>
                <a:cxn ang="10800000">
                  <a:pos x="wd2" y="hd2"/>
                </a:cxn>
                <a:cxn ang="16200000">
                  <a:pos x="wd2" y="hd2"/>
                </a:cxn>
              </a:cxnLst>
              <a:rect l="0" t="0" r="r" b="b"/>
              <a:pathLst>
                <a:path w="21515" h="21600" fill="norm" stroke="1" extrusionOk="0">
                  <a:moveTo>
                    <a:pt x="21512" y="0"/>
                  </a:moveTo>
                  <a:cubicBezTo>
                    <a:pt x="21499" y="3516"/>
                    <a:pt x="21438" y="9477"/>
                    <a:pt x="21185" y="12548"/>
                  </a:cubicBezTo>
                  <a:cubicBezTo>
                    <a:pt x="20811" y="17077"/>
                    <a:pt x="19488" y="18813"/>
                    <a:pt x="18603" y="18813"/>
                  </a:cubicBezTo>
                  <a:cubicBezTo>
                    <a:pt x="18082" y="18813"/>
                    <a:pt x="14899" y="18813"/>
                    <a:pt x="12368" y="18813"/>
                  </a:cubicBezTo>
                  <a:cubicBezTo>
                    <a:pt x="12368" y="18813"/>
                    <a:pt x="10917" y="18813"/>
                    <a:pt x="9148" y="18813"/>
                  </a:cubicBezTo>
                  <a:cubicBezTo>
                    <a:pt x="6617" y="18813"/>
                    <a:pt x="3434" y="18813"/>
                    <a:pt x="2913" y="18813"/>
                  </a:cubicBezTo>
                  <a:cubicBezTo>
                    <a:pt x="2028" y="18813"/>
                    <a:pt x="705" y="17077"/>
                    <a:pt x="331" y="12548"/>
                  </a:cubicBezTo>
                  <a:cubicBezTo>
                    <a:pt x="78" y="9477"/>
                    <a:pt x="17" y="3516"/>
                    <a:pt x="4" y="0"/>
                  </a:cubicBezTo>
                  <a:lnTo>
                    <a:pt x="2" y="0"/>
                  </a:lnTo>
                  <a:cubicBezTo>
                    <a:pt x="2" y="0"/>
                    <a:pt x="-42" y="10806"/>
                    <a:pt x="331" y="15335"/>
                  </a:cubicBezTo>
                  <a:cubicBezTo>
                    <a:pt x="705" y="19864"/>
                    <a:pt x="2028" y="21600"/>
                    <a:pt x="2913" y="21600"/>
                  </a:cubicBezTo>
                  <a:cubicBezTo>
                    <a:pt x="3434" y="21600"/>
                    <a:pt x="6617" y="21600"/>
                    <a:pt x="9148" y="21600"/>
                  </a:cubicBezTo>
                  <a:cubicBezTo>
                    <a:pt x="10917" y="21600"/>
                    <a:pt x="12368" y="21600"/>
                    <a:pt x="12368" y="21600"/>
                  </a:cubicBezTo>
                  <a:cubicBezTo>
                    <a:pt x="14899" y="21600"/>
                    <a:pt x="18082" y="21600"/>
                    <a:pt x="18603" y="21600"/>
                  </a:cubicBezTo>
                  <a:cubicBezTo>
                    <a:pt x="19488" y="21600"/>
                    <a:pt x="20811" y="19864"/>
                    <a:pt x="21185" y="15335"/>
                  </a:cubicBezTo>
                  <a:cubicBezTo>
                    <a:pt x="21558" y="10806"/>
                    <a:pt x="21514" y="0"/>
                    <a:pt x="21514" y="0"/>
                  </a:cubicBezTo>
                  <a:cubicBezTo>
                    <a:pt x="21514" y="0"/>
                    <a:pt x="21512" y="0"/>
                    <a:pt x="21512" y="0"/>
                  </a:cubicBezTo>
                  <a:close/>
                </a:path>
              </a:pathLst>
            </a:custGeom>
            <a:solidFill>
              <a:srgbClr val="000000">
                <a:alpha val="75000"/>
              </a:srgbClr>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03" name="Shape 10"/>
            <p:cNvSpPr/>
            <p:nvPr/>
          </p:nvSpPr>
          <p:spPr>
            <a:xfrm>
              <a:off x="1406217" y="3463830"/>
              <a:ext cx="1480148" cy="685492"/>
            </a:xfrm>
            <a:custGeom>
              <a:avLst/>
              <a:gdLst/>
              <a:ahLst/>
              <a:cxnLst>
                <a:cxn ang="0">
                  <a:pos x="wd2" y="hd2"/>
                </a:cxn>
                <a:cxn ang="5400000">
                  <a:pos x="wd2" y="hd2"/>
                </a:cxn>
                <a:cxn ang="10800000">
                  <a:pos x="wd2" y="hd2"/>
                </a:cxn>
                <a:cxn ang="16200000">
                  <a:pos x="wd2" y="hd2"/>
                </a:cxn>
              </a:cxnLst>
              <a:rect l="0" t="0" r="r" b="b"/>
              <a:pathLst>
                <a:path w="20919" h="21568" fill="norm" stroke="1" extrusionOk="0">
                  <a:moveTo>
                    <a:pt x="20738" y="19920"/>
                  </a:moveTo>
                  <a:cubicBezTo>
                    <a:pt x="20559" y="19543"/>
                    <a:pt x="18693" y="15429"/>
                    <a:pt x="18281" y="13714"/>
                  </a:cubicBezTo>
                  <a:cubicBezTo>
                    <a:pt x="17870" y="12000"/>
                    <a:pt x="17568" y="0"/>
                    <a:pt x="17568" y="0"/>
                  </a:cubicBezTo>
                  <a:lnTo>
                    <a:pt x="3350" y="0"/>
                  </a:lnTo>
                  <a:cubicBezTo>
                    <a:pt x="3350" y="0"/>
                    <a:pt x="3048" y="12000"/>
                    <a:pt x="2637" y="13714"/>
                  </a:cubicBezTo>
                  <a:cubicBezTo>
                    <a:pt x="2225" y="15429"/>
                    <a:pt x="359" y="19543"/>
                    <a:pt x="180" y="19920"/>
                  </a:cubicBezTo>
                  <a:cubicBezTo>
                    <a:pt x="2" y="20297"/>
                    <a:pt x="-341" y="21120"/>
                    <a:pt x="921" y="21360"/>
                  </a:cubicBezTo>
                  <a:cubicBezTo>
                    <a:pt x="2184" y="21600"/>
                    <a:pt x="4064" y="21566"/>
                    <a:pt x="4064" y="21566"/>
                  </a:cubicBezTo>
                  <a:lnTo>
                    <a:pt x="16854" y="21566"/>
                  </a:lnTo>
                  <a:cubicBezTo>
                    <a:pt x="16854" y="21566"/>
                    <a:pt x="18734" y="21600"/>
                    <a:pt x="19997" y="21360"/>
                  </a:cubicBezTo>
                  <a:cubicBezTo>
                    <a:pt x="21259" y="21120"/>
                    <a:pt x="20916" y="20297"/>
                    <a:pt x="20738" y="19920"/>
                  </a:cubicBezTo>
                  <a:close/>
                </a:path>
              </a:pathLst>
            </a:custGeom>
            <a:gradFill flip="none" rotWithShape="1">
              <a:gsLst>
                <a:gs pos="0">
                  <a:srgbClr val="A4A7A8"/>
                </a:gs>
                <a:gs pos="34000">
                  <a:srgbClr val="F5F8FA"/>
                </a:gs>
                <a:gs pos="66000">
                  <a:srgbClr val="A4A7A8"/>
                </a:gs>
              </a:gsLst>
              <a:lin ang="540000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04" name="Shape 11"/>
            <p:cNvSpPr/>
            <p:nvPr/>
          </p:nvSpPr>
          <p:spPr>
            <a:xfrm>
              <a:off x="1406217" y="3463830"/>
              <a:ext cx="1480148" cy="685492"/>
            </a:xfrm>
            <a:custGeom>
              <a:avLst/>
              <a:gdLst/>
              <a:ahLst/>
              <a:cxnLst>
                <a:cxn ang="0">
                  <a:pos x="wd2" y="hd2"/>
                </a:cxn>
                <a:cxn ang="5400000">
                  <a:pos x="wd2" y="hd2"/>
                </a:cxn>
                <a:cxn ang="10800000">
                  <a:pos x="wd2" y="hd2"/>
                </a:cxn>
                <a:cxn ang="16200000">
                  <a:pos x="wd2" y="hd2"/>
                </a:cxn>
              </a:cxnLst>
              <a:rect l="0" t="0" r="r" b="b"/>
              <a:pathLst>
                <a:path w="20919" h="21568" fill="norm" stroke="1" extrusionOk="0">
                  <a:moveTo>
                    <a:pt x="20738" y="19920"/>
                  </a:moveTo>
                  <a:cubicBezTo>
                    <a:pt x="20559" y="19543"/>
                    <a:pt x="18693" y="15429"/>
                    <a:pt x="18281" y="13714"/>
                  </a:cubicBezTo>
                  <a:cubicBezTo>
                    <a:pt x="17870" y="12000"/>
                    <a:pt x="17568" y="0"/>
                    <a:pt x="17568" y="0"/>
                  </a:cubicBezTo>
                  <a:lnTo>
                    <a:pt x="3350" y="0"/>
                  </a:lnTo>
                  <a:cubicBezTo>
                    <a:pt x="3350" y="0"/>
                    <a:pt x="3048" y="12000"/>
                    <a:pt x="2637" y="13714"/>
                  </a:cubicBezTo>
                  <a:cubicBezTo>
                    <a:pt x="2225" y="15429"/>
                    <a:pt x="359" y="19543"/>
                    <a:pt x="180" y="19920"/>
                  </a:cubicBezTo>
                  <a:cubicBezTo>
                    <a:pt x="2" y="20297"/>
                    <a:pt x="-341" y="21120"/>
                    <a:pt x="921" y="21360"/>
                  </a:cubicBezTo>
                  <a:cubicBezTo>
                    <a:pt x="2184" y="21600"/>
                    <a:pt x="4064" y="21566"/>
                    <a:pt x="4064" y="21566"/>
                  </a:cubicBezTo>
                  <a:lnTo>
                    <a:pt x="16854" y="21566"/>
                  </a:lnTo>
                  <a:cubicBezTo>
                    <a:pt x="16854" y="21566"/>
                    <a:pt x="18734" y="21600"/>
                    <a:pt x="19997" y="21360"/>
                  </a:cubicBezTo>
                  <a:cubicBezTo>
                    <a:pt x="21259" y="21120"/>
                    <a:pt x="20916" y="20297"/>
                    <a:pt x="20738" y="19920"/>
                  </a:cubicBezTo>
                  <a:close/>
                </a:path>
              </a:pathLst>
            </a:custGeom>
            <a:gradFill flip="none" rotWithShape="1">
              <a:gsLst>
                <a:gs pos="36000">
                  <a:srgbClr val="FFFFFF">
                    <a:alpha val="0"/>
                  </a:srgbClr>
                </a:gs>
                <a:gs pos="64999">
                  <a:srgbClr val="000000">
                    <a:alpha val="30000"/>
                  </a:srgbClr>
                </a:gs>
                <a:gs pos="95000">
                  <a:srgbClr val="FFFFFF">
                    <a:alpha val="0"/>
                  </a:srgbClr>
                </a:gs>
              </a:gsLst>
              <a:lin ang="540000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05" name="Shape 12"/>
            <p:cNvSpPr/>
            <p:nvPr/>
          </p:nvSpPr>
          <p:spPr>
            <a:xfrm>
              <a:off x="1406215" y="4120886"/>
              <a:ext cx="1480437" cy="50674"/>
            </a:xfrm>
            <a:custGeom>
              <a:avLst/>
              <a:gdLst/>
              <a:ahLst/>
              <a:cxnLst>
                <a:cxn ang="0">
                  <a:pos x="wd2" y="hd2"/>
                </a:cxn>
                <a:cxn ang="5400000">
                  <a:pos x="wd2" y="hd2"/>
                </a:cxn>
                <a:cxn ang="10800000">
                  <a:pos x="wd2" y="hd2"/>
                </a:cxn>
                <a:cxn ang="16200000">
                  <a:pos x="wd2" y="hd2"/>
                </a:cxn>
              </a:cxnLst>
              <a:rect l="0" t="0" r="r" b="b"/>
              <a:pathLst>
                <a:path w="21517" h="21600" fill="norm" stroke="1" extrusionOk="0">
                  <a:moveTo>
                    <a:pt x="21516" y="0"/>
                  </a:moveTo>
                  <a:lnTo>
                    <a:pt x="21513" y="0"/>
                  </a:lnTo>
                  <a:cubicBezTo>
                    <a:pt x="21488" y="4170"/>
                    <a:pt x="21269" y="8231"/>
                    <a:pt x="20568" y="9989"/>
                  </a:cubicBezTo>
                  <a:cubicBezTo>
                    <a:pt x="19269" y="13239"/>
                    <a:pt x="17336" y="12776"/>
                    <a:pt x="17336" y="12776"/>
                  </a:cubicBezTo>
                  <a:lnTo>
                    <a:pt x="4182" y="12776"/>
                  </a:lnTo>
                  <a:cubicBezTo>
                    <a:pt x="4182" y="12776"/>
                    <a:pt x="2249" y="13239"/>
                    <a:pt x="950" y="9989"/>
                  </a:cubicBezTo>
                  <a:cubicBezTo>
                    <a:pt x="249" y="8231"/>
                    <a:pt x="30" y="4170"/>
                    <a:pt x="5" y="0"/>
                  </a:cubicBezTo>
                  <a:lnTo>
                    <a:pt x="2" y="0"/>
                  </a:lnTo>
                  <a:cubicBezTo>
                    <a:pt x="2" y="0"/>
                    <a:pt x="-41" y="10806"/>
                    <a:pt x="329" y="15335"/>
                  </a:cubicBezTo>
                  <a:cubicBezTo>
                    <a:pt x="700" y="19864"/>
                    <a:pt x="2097" y="21600"/>
                    <a:pt x="2975" y="21600"/>
                  </a:cubicBezTo>
                  <a:cubicBezTo>
                    <a:pt x="3492" y="21600"/>
                    <a:pt x="6650" y="21600"/>
                    <a:pt x="9161" y="21600"/>
                  </a:cubicBezTo>
                  <a:cubicBezTo>
                    <a:pt x="10917" y="21600"/>
                    <a:pt x="12357" y="21600"/>
                    <a:pt x="12357" y="21600"/>
                  </a:cubicBezTo>
                  <a:cubicBezTo>
                    <a:pt x="14868" y="21600"/>
                    <a:pt x="18026" y="21600"/>
                    <a:pt x="18543" y="21600"/>
                  </a:cubicBezTo>
                  <a:cubicBezTo>
                    <a:pt x="19421" y="21600"/>
                    <a:pt x="20818" y="19864"/>
                    <a:pt x="21189" y="15335"/>
                  </a:cubicBezTo>
                  <a:cubicBezTo>
                    <a:pt x="21559" y="10806"/>
                    <a:pt x="21516" y="0"/>
                    <a:pt x="21516" y="0"/>
                  </a:cubicBezTo>
                  <a:close/>
                </a:path>
              </a:pathLst>
            </a:custGeom>
            <a:gradFill flip="none" rotWithShape="1">
              <a:gsLst>
                <a:gs pos="0">
                  <a:srgbClr val="6A6A6A"/>
                </a:gs>
                <a:gs pos="13000">
                  <a:srgbClr val="F5F8FA"/>
                </a:gs>
                <a:gs pos="87000">
                  <a:srgbClr val="F5F8FA"/>
                </a:gs>
                <a:gs pos="100000">
                  <a:srgbClr val="6A6A6A"/>
                </a:gs>
              </a:gsLst>
              <a:lin ang="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06" name="Shape 13"/>
            <p:cNvSpPr/>
            <p:nvPr/>
          </p:nvSpPr>
          <p:spPr>
            <a:xfrm>
              <a:off x="1406245" y="3713797"/>
              <a:ext cx="563725" cy="435940"/>
            </a:xfrm>
            <a:custGeom>
              <a:avLst/>
              <a:gdLst/>
              <a:ahLst/>
              <a:cxnLst>
                <a:cxn ang="0">
                  <a:pos x="wd2" y="hd2"/>
                </a:cxn>
                <a:cxn ang="5400000">
                  <a:pos x="wd2" y="hd2"/>
                </a:cxn>
                <a:cxn ang="10800000">
                  <a:pos x="wd2" y="hd2"/>
                </a:cxn>
                <a:cxn ang="16200000">
                  <a:pos x="wd2" y="hd2"/>
                </a:cxn>
              </a:cxnLst>
              <a:rect l="0" t="0" r="r" b="b"/>
              <a:pathLst>
                <a:path w="20714" h="21549" fill="norm" stroke="1" extrusionOk="0">
                  <a:moveTo>
                    <a:pt x="9190" y="0"/>
                  </a:moveTo>
                  <a:cubicBezTo>
                    <a:pt x="8788" y="0"/>
                    <a:pt x="8391" y="32"/>
                    <a:pt x="7999" y="92"/>
                  </a:cubicBezTo>
                  <a:cubicBezTo>
                    <a:pt x="7690" y="4243"/>
                    <a:pt x="7297" y="8100"/>
                    <a:pt x="6856" y="9211"/>
                  </a:cubicBezTo>
                  <a:cubicBezTo>
                    <a:pt x="5786" y="11904"/>
                    <a:pt x="933" y="18368"/>
                    <a:pt x="470" y="18961"/>
                  </a:cubicBezTo>
                  <a:cubicBezTo>
                    <a:pt x="6" y="19553"/>
                    <a:pt x="-886" y="20846"/>
                    <a:pt x="2396" y="21223"/>
                  </a:cubicBezTo>
                  <a:cubicBezTo>
                    <a:pt x="5678" y="21600"/>
                    <a:pt x="10566" y="21546"/>
                    <a:pt x="10566" y="21546"/>
                  </a:cubicBezTo>
                  <a:lnTo>
                    <a:pt x="20377" y="21546"/>
                  </a:lnTo>
                  <a:cubicBezTo>
                    <a:pt x="20596" y="20209"/>
                    <a:pt x="20714" y="18811"/>
                    <a:pt x="20714" y="17372"/>
                  </a:cubicBezTo>
                  <a:cubicBezTo>
                    <a:pt x="20714" y="7778"/>
                    <a:pt x="15555" y="0"/>
                    <a:pt x="9190" y="0"/>
                  </a:cubicBezTo>
                  <a:close/>
                </a:path>
              </a:pathLst>
            </a:custGeom>
            <a:gradFill flip="none" rotWithShape="1">
              <a:gsLst>
                <a:gs pos="35000">
                  <a:srgbClr val="FFFFFF">
                    <a:alpha val="0"/>
                  </a:srgbClr>
                </a:gs>
                <a:gs pos="94000">
                  <a:srgbClr val="F5F8FA"/>
                </a:gs>
              </a:gsLst>
              <a:lin ang="900000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07" name="Shape 14"/>
            <p:cNvSpPr/>
            <p:nvPr/>
          </p:nvSpPr>
          <p:spPr>
            <a:xfrm>
              <a:off x="2322543" y="3713797"/>
              <a:ext cx="563725" cy="435940"/>
            </a:xfrm>
            <a:custGeom>
              <a:avLst/>
              <a:gdLst/>
              <a:ahLst/>
              <a:cxnLst>
                <a:cxn ang="0">
                  <a:pos x="wd2" y="hd2"/>
                </a:cxn>
                <a:cxn ang="5400000">
                  <a:pos x="wd2" y="hd2"/>
                </a:cxn>
                <a:cxn ang="10800000">
                  <a:pos x="wd2" y="hd2"/>
                </a:cxn>
                <a:cxn ang="16200000">
                  <a:pos x="wd2" y="hd2"/>
                </a:cxn>
              </a:cxnLst>
              <a:rect l="0" t="0" r="r" b="b"/>
              <a:pathLst>
                <a:path w="20714" h="21549" fill="norm" stroke="1" extrusionOk="0">
                  <a:moveTo>
                    <a:pt x="11524" y="0"/>
                  </a:moveTo>
                  <a:cubicBezTo>
                    <a:pt x="11926" y="0"/>
                    <a:pt x="12323" y="32"/>
                    <a:pt x="12715" y="92"/>
                  </a:cubicBezTo>
                  <a:cubicBezTo>
                    <a:pt x="13024" y="4243"/>
                    <a:pt x="13417" y="8100"/>
                    <a:pt x="13858" y="9211"/>
                  </a:cubicBezTo>
                  <a:cubicBezTo>
                    <a:pt x="14928" y="11904"/>
                    <a:pt x="19781" y="18368"/>
                    <a:pt x="20244" y="18961"/>
                  </a:cubicBezTo>
                  <a:cubicBezTo>
                    <a:pt x="20708" y="19553"/>
                    <a:pt x="21600" y="20846"/>
                    <a:pt x="18318" y="21223"/>
                  </a:cubicBezTo>
                  <a:cubicBezTo>
                    <a:pt x="15036" y="21600"/>
                    <a:pt x="10148" y="21546"/>
                    <a:pt x="10148" y="21546"/>
                  </a:cubicBezTo>
                  <a:lnTo>
                    <a:pt x="337" y="21546"/>
                  </a:lnTo>
                  <a:cubicBezTo>
                    <a:pt x="118" y="20209"/>
                    <a:pt x="0" y="18811"/>
                    <a:pt x="0" y="17372"/>
                  </a:cubicBezTo>
                  <a:cubicBezTo>
                    <a:pt x="0" y="7778"/>
                    <a:pt x="5159" y="0"/>
                    <a:pt x="11524" y="0"/>
                  </a:cubicBezTo>
                  <a:close/>
                </a:path>
              </a:pathLst>
            </a:custGeom>
            <a:gradFill flip="none" rotWithShape="1">
              <a:gsLst>
                <a:gs pos="21000">
                  <a:srgbClr val="F5F8FA"/>
                </a:gs>
                <a:gs pos="78000">
                  <a:srgbClr val="EEEFF1">
                    <a:alpha val="0"/>
                  </a:srgbClr>
                </a:gs>
              </a:gsLst>
              <a:path path="circle">
                <a:fillToRect l="62278" t="119636" r="37721" b="-19636"/>
              </a:path>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08" name="Shape 15"/>
            <p:cNvSpPr/>
            <p:nvPr/>
          </p:nvSpPr>
          <p:spPr>
            <a:xfrm>
              <a:off x="2007568" y="0"/>
              <a:ext cx="2288737" cy="29267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158"/>
                  </a:moveTo>
                  <a:cubicBezTo>
                    <a:pt x="21600" y="518"/>
                    <a:pt x="21009" y="0"/>
                    <a:pt x="20281" y="0"/>
                  </a:cubicBezTo>
                  <a:lnTo>
                    <a:pt x="13897" y="0"/>
                  </a:lnTo>
                  <a:lnTo>
                    <a:pt x="0" y="21600"/>
                  </a:lnTo>
                  <a:lnTo>
                    <a:pt x="21600" y="21600"/>
                  </a:lnTo>
                  <a:cubicBezTo>
                    <a:pt x="21600" y="21600"/>
                    <a:pt x="21600" y="1158"/>
                    <a:pt x="21600" y="1158"/>
                  </a:cubicBezTo>
                  <a:close/>
                </a:path>
              </a:pathLst>
            </a:custGeom>
            <a:gradFill flip="none" rotWithShape="1">
              <a:gsLst>
                <a:gs pos="0">
                  <a:srgbClr val="FFFFFF">
                    <a:alpha val="60000"/>
                  </a:srgbClr>
                </a:gs>
                <a:gs pos="91000">
                  <a:srgbClr val="FFFFFF">
                    <a:alpha val="15000"/>
                  </a:srgbClr>
                </a:gs>
              </a:gsLst>
              <a:lin ang="540000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09" name="Shape 16"/>
            <p:cNvSpPr/>
            <p:nvPr/>
          </p:nvSpPr>
          <p:spPr>
            <a:xfrm>
              <a:off x="-1" y="2925105"/>
              <a:ext cx="4296283"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lnTo>
                    <a:pt x="21600" y="0"/>
                  </a:lnTo>
                  <a:cubicBezTo>
                    <a:pt x="21600" y="0"/>
                    <a:pt x="0" y="0"/>
                    <a:pt x="0" y="0"/>
                  </a:cubicBezTo>
                  <a:close/>
                </a:path>
              </a:pathLst>
            </a:custGeom>
            <a:gradFill flip="none" rotWithShape="1">
              <a:gsLst>
                <a:gs pos="0">
                  <a:srgbClr val="E1E1E3">
                    <a:alpha val="0"/>
                  </a:srgbClr>
                </a:gs>
                <a:gs pos="100000">
                  <a:srgbClr val="9EA0A4">
                    <a:alpha val="0"/>
                  </a:srgbClr>
                </a:gs>
              </a:gsLst>
              <a:lin ang="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10" name="Shape 17"/>
            <p:cNvSpPr/>
            <p:nvPr/>
          </p:nvSpPr>
          <p:spPr>
            <a:xfrm>
              <a:off x="2118922" y="57135"/>
              <a:ext cx="55724" cy="62545"/>
            </a:xfrm>
            <a:prstGeom prst="ellipse">
              <a:avLst/>
            </a:prstGeom>
            <a:gradFill flip="none" rotWithShape="1">
              <a:gsLst>
                <a:gs pos="28000">
                  <a:srgbClr val="666666"/>
                </a:gs>
                <a:gs pos="86000">
                  <a:srgbClr val="090909"/>
                </a:gs>
              </a:gsLst>
              <a:lin ang="3558017"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11" name="Shape 18"/>
            <p:cNvSpPr/>
            <p:nvPr/>
          </p:nvSpPr>
          <p:spPr>
            <a:xfrm>
              <a:off x="2125286" y="64277"/>
              <a:ext cx="43907" cy="4926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3"/>
                  </a:moveTo>
                  <a:cubicBezTo>
                    <a:pt x="21600" y="16765"/>
                    <a:pt x="16776" y="21600"/>
                    <a:pt x="10800" y="21600"/>
                  </a:cubicBezTo>
                  <a:cubicBezTo>
                    <a:pt x="4840" y="21600"/>
                    <a:pt x="0" y="16765"/>
                    <a:pt x="0" y="10803"/>
                  </a:cubicBezTo>
                  <a:cubicBezTo>
                    <a:pt x="0" y="4835"/>
                    <a:pt x="4840" y="0"/>
                    <a:pt x="10800" y="0"/>
                  </a:cubicBezTo>
                  <a:cubicBezTo>
                    <a:pt x="16776" y="0"/>
                    <a:pt x="21600" y="4835"/>
                    <a:pt x="21600" y="10803"/>
                  </a:cubicBezTo>
                  <a:close/>
                </a:path>
              </a:pathLst>
            </a:custGeom>
            <a:gradFill flip="none" rotWithShape="1">
              <a:gsLst>
                <a:gs pos="30000">
                  <a:srgbClr val="474747"/>
                </a:gs>
                <a:gs pos="70000">
                  <a:srgbClr val="060606"/>
                </a:gs>
              </a:gsLst>
              <a:lin ang="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12" name="Shape 19"/>
            <p:cNvSpPr/>
            <p:nvPr/>
          </p:nvSpPr>
          <p:spPr>
            <a:xfrm>
              <a:off x="2140241" y="81838"/>
              <a:ext cx="12701"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grpSp>
      <p:sp>
        <p:nvSpPr>
          <p:cNvPr id="814" name="Picture Placeholder 1"/>
          <p:cNvSpPr/>
          <p:nvPr>
            <p:ph type="pic" sz="quarter" idx="21"/>
          </p:nvPr>
        </p:nvSpPr>
        <p:spPr>
          <a:xfrm>
            <a:off x="4549230" y="1360066"/>
            <a:ext cx="3926781" cy="2498125"/>
          </a:xfrm>
          <a:prstGeom prst="rect">
            <a:avLst/>
          </a:prstGeom>
        </p:spPr>
        <p:txBody>
          <a:bodyPr lIns="91439" rIns="91439"/>
          <a:lstStyle/>
          <a:p>
            <a:pPr/>
          </a:p>
        </p:txBody>
      </p:sp>
      <p:sp>
        <p:nvSpPr>
          <p:cNvPr id="815" name="Body Level One…"/>
          <p:cNvSpPr txBox="1"/>
          <p:nvPr>
            <p:ph type="body" sz="quarter" idx="1" hasCustomPrompt="1"/>
          </p:nvPr>
        </p:nvSpPr>
        <p:spPr>
          <a:xfrm>
            <a:off x="474132" y="1074185"/>
            <a:ext cx="3505210" cy="1143901"/>
          </a:xfrm>
          <a:prstGeom prst="rect">
            <a:avLst/>
          </a:prstGeom>
        </p:spPr>
        <p:txBody>
          <a:bodyPr lIns="0" tIns="0" rIns="0" bIns="0">
            <a:normAutofit fontScale="100000" lnSpcReduction="0"/>
          </a:bodyPr>
          <a:lstStyle>
            <a:lvl1pPr marL="0" indent="0" algn="r">
              <a:spcBef>
                <a:spcPts val="0"/>
              </a:spcBef>
              <a:buSzTx/>
              <a:buFontTx/>
              <a:buNone/>
              <a:defRPr b="1" sz="3300">
                <a:solidFill>
                  <a:srgbClr val="595959"/>
                </a:solidFill>
                <a:latin typeface="Lemon/Milk"/>
                <a:ea typeface="Lemon/Milk"/>
                <a:cs typeface="Lemon/Milk"/>
                <a:sym typeface="Lemon/Milk"/>
              </a:defRPr>
            </a:lvl1pPr>
            <a:lvl2pPr marL="720072" indent="-377181" algn="r">
              <a:spcBef>
                <a:spcPts val="0"/>
              </a:spcBef>
              <a:buFontTx/>
              <a:defRPr b="1" sz="3300">
                <a:solidFill>
                  <a:srgbClr val="595959"/>
                </a:solidFill>
                <a:latin typeface="Lemon/Milk"/>
                <a:ea typeface="Lemon/Milk"/>
                <a:cs typeface="Lemon/Milk"/>
                <a:sym typeface="Lemon/Milk"/>
              </a:defRPr>
            </a:lvl2pPr>
            <a:lvl3pPr marL="1089904" indent="-404122" algn="r">
              <a:spcBef>
                <a:spcPts val="0"/>
              </a:spcBef>
              <a:buFontTx/>
              <a:defRPr b="1" sz="3300">
                <a:solidFill>
                  <a:srgbClr val="595959"/>
                </a:solidFill>
                <a:latin typeface="Lemon/Milk"/>
                <a:ea typeface="Lemon/Milk"/>
                <a:cs typeface="Lemon/Milk"/>
                <a:sym typeface="Lemon/Milk"/>
              </a:defRPr>
            </a:lvl3pPr>
            <a:lvl4pPr marL="1500150" indent="-471476" algn="r">
              <a:spcBef>
                <a:spcPts val="0"/>
              </a:spcBef>
              <a:buFontTx/>
              <a:defRPr b="1" sz="3300">
                <a:solidFill>
                  <a:srgbClr val="595959"/>
                </a:solidFill>
                <a:latin typeface="Lemon/Milk"/>
                <a:ea typeface="Lemon/Milk"/>
                <a:cs typeface="Lemon/Milk"/>
                <a:sym typeface="Lemon/Milk"/>
              </a:defRPr>
            </a:lvl4pPr>
            <a:lvl5pPr marL="1843042" indent="-471476" algn="r">
              <a:spcBef>
                <a:spcPts val="0"/>
              </a:spcBef>
              <a:buFontTx/>
              <a:defRPr b="1" sz="3300">
                <a:solidFill>
                  <a:srgbClr val="595959"/>
                </a:solidFill>
                <a:latin typeface="Lemon/Milk"/>
                <a:ea typeface="Lemon/Milk"/>
                <a:cs typeface="Lemon/Milk"/>
                <a:sym typeface="Lemon/Milk"/>
              </a:defRPr>
            </a:lvl5pPr>
          </a:lstStyle>
          <a:p>
            <a:pPr/>
            <a:r>
              <a:t>SUBTITLE</a:t>
            </a:r>
          </a:p>
          <a:p>
            <a:pPr lvl="1"/>
            <a:r>
              <a:t/>
            </a:r>
          </a:p>
          <a:p>
            <a:pPr lvl="2"/>
            <a:r>
              <a:t/>
            </a:r>
          </a:p>
          <a:p>
            <a:pPr lvl="3"/>
            <a:r>
              <a:t/>
            </a:r>
          </a:p>
          <a:p>
            <a:pPr lvl="4"/>
            <a:r>
              <a:t/>
            </a:r>
          </a:p>
        </p:txBody>
      </p:sp>
      <p:sp>
        <p:nvSpPr>
          <p:cNvPr id="816" name="Text Placeholder 7"/>
          <p:cNvSpPr/>
          <p:nvPr>
            <p:ph type="body" sz="quarter" idx="22" hasCustomPrompt="1"/>
          </p:nvPr>
        </p:nvSpPr>
        <p:spPr>
          <a:xfrm>
            <a:off x="497534" y="2265958"/>
            <a:ext cx="3481808" cy="480001"/>
          </a:xfrm>
          <a:prstGeom prst="rect">
            <a:avLst/>
          </a:prstGeom>
        </p:spPr>
        <p:txBody>
          <a:bodyPr lIns="0" tIns="0" rIns="0" bIns="0" anchor="ctr">
            <a:normAutofit fontScale="100000" lnSpcReduction="0"/>
          </a:bodyPr>
          <a:lstStyle>
            <a:lvl1pPr marL="0" indent="0" algn="r">
              <a:lnSpc>
                <a:spcPct val="100000"/>
              </a:lnSpc>
              <a:spcBef>
                <a:spcPts val="0"/>
              </a:spcBef>
              <a:buSzTx/>
              <a:buFontTx/>
              <a:buNone/>
              <a:defRPr b="1" sz="1200">
                <a:solidFill>
                  <a:schemeClr val="accent2"/>
                </a:solidFill>
                <a:latin typeface="Lato Light"/>
                <a:ea typeface="Lato Light"/>
                <a:cs typeface="Lato Light"/>
                <a:sym typeface="Lato Light"/>
              </a:defRPr>
            </a:lvl1pPr>
          </a:lstStyle>
          <a:p>
            <a:pPr/>
            <a:r>
              <a:t>NEW DESIGN PROPOSSAL</a:t>
            </a:r>
          </a:p>
        </p:txBody>
      </p:sp>
      <p:sp>
        <p:nvSpPr>
          <p:cNvPr id="81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enter + icons">
    <p:spTree>
      <p:nvGrpSpPr>
        <p:cNvPr id="1" name=""/>
        <p:cNvGrpSpPr/>
        <p:nvPr/>
      </p:nvGrpSpPr>
      <p:grpSpPr>
        <a:xfrm>
          <a:off x="0" y="0"/>
          <a:ext cx="0" cy="0"/>
          <a:chOff x="0" y="0"/>
          <a:chExt cx="0" cy="0"/>
        </a:xfrm>
      </p:grpSpPr>
      <p:sp>
        <p:nvSpPr>
          <p:cNvPr id="824" name="title example here"/>
          <p:cNvSpPr txBox="1"/>
          <p:nvPr>
            <p:ph type="title" hasCustomPrompt="1"/>
          </p:nvPr>
        </p:nvSpPr>
        <p:spPr>
          <a:xfrm>
            <a:off x="685801" y="517294"/>
            <a:ext cx="7840135" cy="679313"/>
          </a:xfrm>
          <a:prstGeom prst="rect">
            <a:avLst/>
          </a:prstGeom>
        </p:spPr>
        <p:txBody>
          <a:bodyPr lIns="34290" tIns="34290" rIns="34290" bIns="34290" anchor="t">
            <a:normAutofit fontScale="100000" lnSpcReduction="0"/>
          </a:bodyPr>
          <a:lstStyle>
            <a:lvl1pPr algn="ctr">
              <a:defRPr cap="all" sz="3300">
                <a:solidFill>
                  <a:srgbClr val="404040"/>
                </a:solidFill>
                <a:latin typeface="Lemon/Milk"/>
                <a:ea typeface="Lemon/Milk"/>
                <a:cs typeface="Lemon/Milk"/>
                <a:sym typeface="Lemon/Milk"/>
              </a:defRPr>
            </a:lvl1pPr>
          </a:lstStyle>
          <a:p>
            <a:pPr/>
            <a:r>
              <a:t>title example here</a:t>
            </a:r>
          </a:p>
        </p:txBody>
      </p:sp>
      <p:sp>
        <p:nvSpPr>
          <p:cNvPr id="825" name="Body Level One…"/>
          <p:cNvSpPr txBox="1"/>
          <p:nvPr>
            <p:ph type="body" sz="quarter" idx="1" hasCustomPrompt="1"/>
          </p:nvPr>
        </p:nvSpPr>
        <p:spPr>
          <a:xfrm>
            <a:off x="3547535" y="1306921"/>
            <a:ext cx="2048934" cy="284795"/>
          </a:xfrm>
          <a:prstGeom prst="rect">
            <a:avLst/>
          </a:prstGeom>
        </p:spPr>
        <p:txBody>
          <a:bodyPr lIns="34290" tIns="34290" rIns="34290" bIns="34290">
            <a:normAutofit fontScale="100000" lnSpcReduction="0"/>
          </a:bodyPr>
          <a:lstStyle>
            <a:lvl1pPr marL="0" indent="0" algn="ctr">
              <a:buSzTx/>
              <a:buFontTx/>
              <a:buNone/>
              <a:defRPr cap="all" sz="1200">
                <a:solidFill>
                  <a:srgbClr val="000000">
                    <a:alpha val="50000"/>
                  </a:srgbClr>
                </a:solidFill>
                <a:latin typeface="Lato Light"/>
                <a:ea typeface="Lato Light"/>
                <a:cs typeface="Lato Light"/>
                <a:sym typeface="Lato Light"/>
              </a:defRPr>
            </a:lvl1pPr>
            <a:lvl2pPr marL="480047" indent="-137156" algn="ctr">
              <a:buFontTx/>
              <a:defRPr cap="all" sz="1200">
                <a:solidFill>
                  <a:srgbClr val="000000">
                    <a:alpha val="50000"/>
                  </a:srgbClr>
                </a:solidFill>
                <a:latin typeface="Lato Light"/>
                <a:ea typeface="Lato Light"/>
                <a:cs typeface="Lato Light"/>
                <a:sym typeface="Lato Light"/>
              </a:defRPr>
            </a:lvl2pPr>
            <a:lvl3pPr marL="832735" indent="-146953" algn="ctr">
              <a:buFontTx/>
              <a:defRPr cap="all" sz="1200">
                <a:solidFill>
                  <a:srgbClr val="000000">
                    <a:alpha val="50000"/>
                  </a:srgbClr>
                </a:solidFill>
                <a:latin typeface="Lato Light"/>
                <a:ea typeface="Lato Light"/>
                <a:cs typeface="Lato Light"/>
                <a:sym typeface="Lato Light"/>
              </a:defRPr>
            </a:lvl3pPr>
            <a:lvl4pPr marL="1200119" indent="-171446" algn="ctr">
              <a:buFontTx/>
              <a:defRPr cap="all" sz="1200">
                <a:solidFill>
                  <a:srgbClr val="000000">
                    <a:alpha val="50000"/>
                  </a:srgbClr>
                </a:solidFill>
                <a:latin typeface="Lato Light"/>
                <a:ea typeface="Lato Light"/>
                <a:cs typeface="Lato Light"/>
                <a:sym typeface="Lato Light"/>
              </a:defRPr>
            </a:lvl4pPr>
            <a:lvl5pPr marL="1543012" indent="-171446" algn="ctr">
              <a:buFontTx/>
              <a:defRPr cap="all" sz="1200">
                <a:solidFill>
                  <a:srgbClr val="000000">
                    <a:alpha val="50000"/>
                  </a:srgbClr>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826" name="Straight Connector 7"/>
          <p:cNvSpPr/>
          <p:nvPr/>
        </p:nvSpPr>
        <p:spPr>
          <a:xfrm>
            <a:off x="3530600" y="1241761"/>
            <a:ext cx="2074334" cy="1"/>
          </a:xfrm>
          <a:prstGeom prst="line">
            <a:avLst/>
          </a:prstGeom>
          <a:ln>
            <a:solidFill>
              <a:srgbClr val="BFBFBF"/>
            </a:solidFill>
          </a:ln>
        </p:spPr>
        <p:txBody>
          <a:bodyPr lIns="45719" rIns="45719"/>
          <a:lstStyle/>
          <a:p>
            <a:pPr/>
          </a:p>
        </p:txBody>
      </p:sp>
      <p:sp>
        <p:nvSpPr>
          <p:cNvPr id="827" name="Text Placeholder 7"/>
          <p:cNvSpPr/>
          <p:nvPr>
            <p:ph type="body" sz="quarter" idx="21" hasCustomPrompt="1"/>
          </p:nvPr>
        </p:nvSpPr>
        <p:spPr>
          <a:xfrm>
            <a:off x="5943248" y="2145718"/>
            <a:ext cx="636731" cy="768001"/>
          </a:xfrm>
          <a:prstGeom prst="rect">
            <a:avLst/>
          </a:prstGeom>
        </p:spPr>
        <p:txBody>
          <a:bodyPr lIns="0" tIns="0" rIns="0" bIns="0" anchor="ctr">
            <a:normAutofit fontScale="100000" lnSpcReduction="0"/>
          </a:bodyPr>
          <a:lstStyle>
            <a:lvl1pPr marL="0" indent="0" algn="ctr">
              <a:lnSpc>
                <a:spcPct val="100000"/>
              </a:lnSpc>
              <a:spcBef>
                <a:spcPts val="0"/>
              </a:spcBef>
              <a:buSzTx/>
              <a:buFontTx/>
              <a:buNone/>
              <a:defRPr b="1">
                <a:solidFill>
                  <a:schemeClr val="accent2"/>
                </a:solidFill>
                <a:latin typeface="FontAwesome"/>
                <a:ea typeface="FontAwesome"/>
                <a:cs typeface="FontAwesome"/>
                <a:sym typeface="FontAwesome"/>
              </a:defRPr>
            </a:lvl1pPr>
          </a:lstStyle>
          <a:p>
            <a:pPr/>
            <a:r>
              <a:t>icon</a:t>
            </a:r>
          </a:p>
        </p:txBody>
      </p:sp>
      <p:sp>
        <p:nvSpPr>
          <p:cNvPr id="828" name="Text Placeholder 7"/>
          <p:cNvSpPr/>
          <p:nvPr>
            <p:ph type="body" sz="quarter" idx="22" hasCustomPrompt="1"/>
          </p:nvPr>
        </p:nvSpPr>
        <p:spPr>
          <a:xfrm>
            <a:off x="6590227" y="2153770"/>
            <a:ext cx="2091814" cy="480001"/>
          </a:xfrm>
          <a:prstGeom prst="rect">
            <a:avLst/>
          </a:prstGeom>
        </p:spPr>
        <p:txBody>
          <a:bodyPr lIns="0" tIns="0" rIns="0" bIns="0" anchor="ctr">
            <a:normAutofit fontScale="100000" lnSpcReduction="0"/>
          </a:bodyPr>
          <a:lstStyle>
            <a:lvl1pPr marL="0" indent="0">
              <a:lnSpc>
                <a:spcPct val="100000"/>
              </a:lnSpc>
              <a:spcBef>
                <a:spcPts val="0"/>
              </a:spcBef>
              <a:buSzTx/>
              <a:buFontTx/>
              <a:buNone/>
              <a:defRPr b="1" sz="900">
                <a:solidFill>
                  <a:schemeClr val="accent2"/>
                </a:solidFill>
                <a:latin typeface="Lato Black"/>
                <a:ea typeface="Lato Black"/>
                <a:cs typeface="Lato Black"/>
                <a:sym typeface="Lato Black"/>
              </a:defRPr>
            </a:lvl1pPr>
          </a:lstStyle>
          <a:p>
            <a:pPr/>
            <a:r>
              <a:t>GRAPHIC DESIGN</a:t>
            </a:r>
          </a:p>
        </p:txBody>
      </p:sp>
      <p:sp>
        <p:nvSpPr>
          <p:cNvPr id="829" name="Text Placeholder 2"/>
          <p:cNvSpPr/>
          <p:nvPr>
            <p:ph type="body" sz="quarter" idx="23" hasCustomPrompt="1"/>
          </p:nvPr>
        </p:nvSpPr>
        <p:spPr>
          <a:xfrm>
            <a:off x="6579978" y="2567287"/>
            <a:ext cx="2102062" cy="661335"/>
          </a:xfrm>
          <a:prstGeom prst="rect">
            <a:avLst/>
          </a:prstGeom>
        </p:spPr>
        <p:txBody>
          <a:bodyPr lIns="0" tIns="0" rIns="0" bIns="0">
            <a:normAutofit fontScale="100000" lnSpcReduction="0"/>
          </a:bodyPr>
          <a:lstStyle>
            <a:lvl1pPr marL="0" indent="0">
              <a:lnSpc>
                <a:spcPct val="130000"/>
              </a:lnSpc>
              <a:buSzTx/>
              <a:buFontTx/>
              <a:buNone/>
              <a:defRPr sz="900">
                <a:solidFill>
                  <a:srgbClr val="808080"/>
                </a:solidFill>
                <a:latin typeface="Lato Regular"/>
                <a:ea typeface="Lato Regular"/>
                <a:cs typeface="Lato Regular"/>
                <a:sym typeface="Lato Regular"/>
              </a:defRPr>
            </a:lvl1pPr>
          </a:lstStyle>
          <a:p>
            <a:pPr/>
            <a:r>
              <a:t>Lorem ipsum dolor sit amet, con sectetur adipiscing elit.</a:t>
            </a:r>
          </a:p>
        </p:txBody>
      </p:sp>
      <p:sp>
        <p:nvSpPr>
          <p:cNvPr id="830" name="Text Placeholder 7"/>
          <p:cNvSpPr/>
          <p:nvPr>
            <p:ph type="body" sz="quarter" idx="24" hasCustomPrompt="1"/>
          </p:nvPr>
        </p:nvSpPr>
        <p:spPr>
          <a:xfrm>
            <a:off x="2582352" y="2145718"/>
            <a:ext cx="636731" cy="768001"/>
          </a:xfrm>
          <a:prstGeom prst="rect">
            <a:avLst/>
          </a:prstGeom>
        </p:spPr>
        <p:txBody>
          <a:bodyPr lIns="0" tIns="0" rIns="0" bIns="0" anchor="ctr">
            <a:normAutofit fontScale="100000" lnSpcReduction="0"/>
          </a:bodyPr>
          <a:lstStyle>
            <a:lvl1pPr marL="0" indent="0" algn="ctr">
              <a:lnSpc>
                <a:spcPct val="100000"/>
              </a:lnSpc>
              <a:spcBef>
                <a:spcPts val="0"/>
              </a:spcBef>
              <a:buSzTx/>
              <a:buFontTx/>
              <a:buNone/>
              <a:defRPr b="1">
                <a:solidFill>
                  <a:schemeClr val="accent1"/>
                </a:solidFill>
                <a:latin typeface="FontAwesome"/>
                <a:ea typeface="FontAwesome"/>
                <a:cs typeface="FontAwesome"/>
                <a:sym typeface="FontAwesome"/>
              </a:defRPr>
            </a:lvl1pPr>
          </a:lstStyle>
          <a:p>
            <a:pPr/>
            <a:r>
              <a:t>icon</a:t>
            </a:r>
          </a:p>
        </p:txBody>
      </p:sp>
      <p:sp>
        <p:nvSpPr>
          <p:cNvPr id="831" name="Text Placeholder 7"/>
          <p:cNvSpPr/>
          <p:nvPr>
            <p:ph type="body" sz="quarter" idx="25" hasCustomPrompt="1"/>
          </p:nvPr>
        </p:nvSpPr>
        <p:spPr>
          <a:xfrm>
            <a:off x="452440" y="2153770"/>
            <a:ext cx="2091814" cy="480001"/>
          </a:xfrm>
          <a:prstGeom prst="rect">
            <a:avLst/>
          </a:prstGeom>
        </p:spPr>
        <p:txBody>
          <a:bodyPr lIns="0" tIns="0" rIns="0" bIns="0" anchor="ctr">
            <a:normAutofit fontScale="100000" lnSpcReduction="0"/>
          </a:bodyPr>
          <a:lstStyle>
            <a:lvl1pPr marL="0" indent="0" algn="r">
              <a:lnSpc>
                <a:spcPct val="100000"/>
              </a:lnSpc>
              <a:spcBef>
                <a:spcPts val="0"/>
              </a:spcBef>
              <a:buSzTx/>
              <a:buFontTx/>
              <a:buNone/>
              <a:defRPr b="1" sz="900">
                <a:solidFill>
                  <a:schemeClr val="accent1"/>
                </a:solidFill>
                <a:latin typeface="Lato Black"/>
                <a:ea typeface="Lato Black"/>
                <a:cs typeface="Lato Black"/>
                <a:sym typeface="Lato Black"/>
              </a:defRPr>
            </a:lvl1pPr>
          </a:lstStyle>
          <a:p>
            <a:pPr/>
            <a:r>
              <a:t>GRAPHIC DESIGN</a:t>
            </a:r>
          </a:p>
        </p:txBody>
      </p:sp>
      <p:sp>
        <p:nvSpPr>
          <p:cNvPr id="832" name="Text Placeholder 2"/>
          <p:cNvSpPr/>
          <p:nvPr>
            <p:ph type="body" sz="quarter" idx="26" hasCustomPrompt="1"/>
          </p:nvPr>
        </p:nvSpPr>
        <p:spPr>
          <a:xfrm>
            <a:off x="442191" y="2567287"/>
            <a:ext cx="2102062" cy="661335"/>
          </a:xfrm>
          <a:prstGeom prst="rect">
            <a:avLst/>
          </a:prstGeom>
        </p:spPr>
        <p:txBody>
          <a:bodyPr lIns="0" tIns="0" rIns="0" bIns="0">
            <a:normAutofit fontScale="100000" lnSpcReduction="0"/>
          </a:bodyPr>
          <a:lstStyle>
            <a:lvl1pPr marL="0" indent="0" algn="r">
              <a:lnSpc>
                <a:spcPct val="130000"/>
              </a:lnSpc>
              <a:buSzTx/>
              <a:buFontTx/>
              <a:buNone/>
              <a:defRPr sz="900">
                <a:solidFill>
                  <a:srgbClr val="808080"/>
                </a:solidFill>
                <a:latin typeface="Lato Regular"/>
                <a:ea typeface="Lato Regular"/>
                <a:cs typeface="Lato Regular"/>
                <a:sym typeface="Lato Regular"/>
              </a:defRPr>
            </a:lvl1pPr>
          </a:lstStyle>
          <a:p>
            <a:pPr/>
            <a:r>
              <a:t>Lorem ipsum dolor sit amet, con sectetur adipiscing elit.</a:t>
            </a:r>
          </a:p>
        </p:txBody>
      </p:sp>
      <p:sp>
        <p:nvSpPr>
          <p:cNvPr id="833" name="Text Placeholder 7"/>
          <p:cNvSpPr/>
          <p:nvPr>
            <p:ph type="body" sz="quarter" idx="27" hasCustomPrompt="1"/>
          </p:nvPr>
        </p:nvSpPr>
        <p:spPr>
          <a:xfrm>
            <a:off x="5943248" y="3568117"/>
            <a:ext cx="636731" cy="768001"/>
          </a:xfrm>
          <a:prstGeom prst="rect">
            <a:avLst/>
          </a:prstGeom>
        </p:spPr>
        <p:txBody>
          <a:bodyPr lIns="0" tIns="0" rIns="0" bIns="0" anchor="ctr">
            <a:normAutofit fontScale="100000" lnSpcReduction="0"/>
          </a:bodyPr>
          <a:lstStyle>
            <a:lvl1pPr marL="0" indent="0" algn="ctr">
              <a:lnSpc>
                <a:spcPct val="100000"/>
              </a:lnSpc>
              <a:spcBef>
                <a:spcPts val="0"/>
              </a:spcBef>
              <a:buSzTx/>
              <a:buFontTx/>
              <a:buNone/>
              <a:defRPr b="1">
                <a:solidFill>
                  <a:schemeClr val="accent4"/>
                </a:solidFill>
                <a:latin typeface="FontAwesome"/>
                <a:ea typeface="FontAwesome"/>
                <a:cs typeface="FontAwesome"/>
                <a:sym typeface="FontAwesome"/>
              </a:defRPr>
            </a:lvl1pPr>
          </a:lstStyle>
          <a:p>
            <a:pPr/>
            <a:r>
              <a:t>icon</a:t>
            </a:r>
          </a:p>
        </p:txBody>
      </p:sp>
      <p:sp>
        <p:nvSpPr>
          <p:cNvPr id="834" name="Text Placeholder 7"/>
          <p:cNvSpPr/>
          <p:nvPr>
            <p:ph type="body" sz="quarter" idx="28" hasCustomPrompt="1"/>
          </p:nvPr>
        </p:nvSpPr>
        <p:spPr>
          <a:xfrm>
            <a:off x="6590227" y="3576168"/>
            <a:ext cx="2091814" cy="480001"/>
          </a:xfrm>
          <a:prstGeom prst="rect">
            <a:avLst/>
          </a:prstGeom>
        </p:spPr>
        <p:txBody>
          <a:bodyPr lIns="0" tIns="0" rIns="0" bIns="0" anchor="ctr">
            <a:normAutofit fontScale="100000" lnSpcReduction="0"/>
          </a:bodyPr>
          <a:lstStyle>
            <a:lvl1pPr marL="0" indent="0">
              <a:lnSpc>
                <a:spcPct val="100000"/>
              </a:lnSpc>
              <a:spcBef>
                <a:spcPts val="0"/>
              </a:spcBef>
              <a:buSzTx/>
              <a:buFontTx/>
              <a:buNone/>
              <a:defRPr b="1" sz="900">
                <a:solidFill>
                  <a:schemeClr val="accent4"/>
                </a:solidFill>
                <a:latin typeface="Lato Black"/>
                <a:ea typeface="Lato Black"/>
                <a:cs typeface="Lato Black"/>
                <a:sym typeface="Lato Black"/>
              </a:defRPr>
            </a:lvl1pPr>
          </a:lstStyle>
          <a:p>
            <a:pPr/>
            <a:r>
              <a:t>GRAPHIC DESIGN</a:t>
            </a:r>
          </a:p>
        </p:txBody>
      </p:sp>
      <p:sp>
        <p:nvSpPr>
          <p:cNvPr id="835" name="Text Placeholder 2"/>
          <p:cNvSpPr/>
          <p:nvPr>
            <p:ph type="body" sz="quarter" idx="29" hasCustomPrompt="1"/>
          </p:nvPr>
        </p:nvSpPr>
        <p:spPr>
          <a:xfrm>
            <a:off x="6579978" y="3989687"/>
            <a:ext cx="2102062" cy="661335"/>
          </a:xfrm>
          <a:prstGeom prst="rect">
            <a:avLst/>
          </a:prstGeom>
        </p:spPr>
        <p:txBody>
          <a:bodyPr lIns="0" tIns="0" rIns="0" bIns="0">
            <a:normAutofit fontScale="100000" lnSpcReduction="0"/>
          </a:bodyPr>
          <a:lstStyle>
            <a:lvl1pPr marL="0" indent="0">
              <a:lnSpc>
                <a:spcPct val="130000"/>
              </a:lnSpc>
              <a:buSzTx/>
              <a:buFontTx/>
              <a:buNone/>
              <a:defRPr sz="900">
                <a:solidFill>
                  <a:srgbClr val="808080"/>
                </a:solidFill>
                <a:latin typeface="Lato Regular"/>
                <a:ea typeface="Lato Regular"/>
                <a:cs typeface="Lato Regular"/>
                <a:sym typeface="Lato Regular"/>
              </a:defRPr>
            </a:lvl1pPr>
          </a:lstStyle>
          <a:p>
            <a:pPr/>
            <a:r>
              <a:t>Lorem ipsum dolor sit amet, con sectetur adipiscing elit.</a:t>
            </a:r>
          </a:p>
        </p:txBody>
      </p:sp>
      <p:sp>
        <p:nvSpPr>
          <p:cNvPr id="836" name="Text Placeholder 7"/>
          <p:cNvSpPr/>
          <p:nvPr>
            <p:ph type="body" sz="quarter" idx="30" hasCustomPrompt="1"/>
          </p:nvPr>
        </p:nvSpPr>
        <p:spPr>
          <a:xfrm>
            <a:off x="2582352" y="3568117"/>
            <a:ext cx="636731" cy="768001"/>
          </a:xfrm>
          <a:prstGeom prst="rect">
            <a:avLst/>
          </a:prstGeom>
        </p:spPr>
        <p:txBody>
          <a:bodyPr lIns="0" tIns="0" rIns="0" bIns="0" anchor="ctr">
            <a:normAutofit fontScale="100000" lnSpcReduction="0"/>
          </a:bodyPr>
          <a:lstStyle>
            <a:lvl1pPr marL="0" indent="0" algn="ctr">
              <a:lnSpc>
                <a:spcPct val="100000"/>
              </a:lnSpc>
              <a:spcBef>
                <a:spcPts val="0"/>
              </a:spcBef>
              <a:buSzTx/>
              <a:buFontTx/>
              <a:buNone/>
              <a:defRPr b="1">
                <a:solidFill>
                  <a:schemeClr val="accent3"/>
                </a:solidFill>
                <a:latin typeface="FontAwesome"/>
                <a:ea typeface="FontAwesome"/>
                <a:cs typeface="FontAwesome"/>
                <a:sym typeface="FontAwesome"/>
              </a:defRPr>
            </a:lvl1pPr>
          </a:lstStyle>
          <a:p>
            <a:pPr/>
            <a:r>
              <a:t>icon</a:t>
            </a:r>
          </a:p>
        </p:txBody>
      </p:sp>
      <p:sp>
        <p:nvSpPr>
          <p:cNvPr id="837" name="Text Placeholder 7"/>
          <p:cNvSpPr/>
          <p:nvPr>
            <p:ph type="body" sz="quarter" idx="31" hasCustomPrompt="1"/>
          </p:nvPr>
        </p:nvSpPr>
        <p:spPr>
          <a:xfrm>
            <a:off x="452440" y="3576168"/>
            <a:ext cx="2091814" cy="480001"/>
          </a:xfrm>
          <a:prstGeom prst="rect">
            <a:avLst/>
          </a:prstGeom>
        </p:spPr>
        <p:txBody>
          <a:bodyPr lIns="0" tIns="0" rIns="0" bIns="0" anchor="ctr">
            <a:normAutofit fontScale="100000" lnSpcReduction="0"/>
          </a:bodyPr>
          <a:lstStyle>
            <a:lvl1pPr marL="0" indent="0" algn="r">
              <a:lnSpc>
                <a:spcPct val="100000"/>
              </a:lnSpc>
              <a:spcBef>
                <a:spcPts val="0"/>
              </a:spcBef>
              <a:buSzTx/>
              <a:buFontTx/>
              <a:buNone/>
              <a:defRPr b="1" sz="900">
                <a:solidFill>
                  <a:schemeClr val="accent3"/>
                </a:solidFill>
                <a:latin typeface="Lato Black"/>
                <a:ea typeface="Lato Black"/>
                <a:cs typeface="Lato Black"/>
                <a:sym typeface="Lato Black"/>
              </a:defRPr>
            </a:lvl1pPr>
          </a:lstStyle>
          <a:p>
            <a:pPr/>
            <a:r>
              <a:t>GRAPHIC DESIGN</a:t>
            </a:r>
          </a:p>
        </p:txBody>
      </p:sp>
      <p:sp>
        <p:nvSpPr>
          <p:cNvPr id="838" name="Text Placeholder 2"/>
          <p:cNvSpPr/>
          <p:nvPr>
            <p:ph type="body" sz="quarter" idx="32" hasCustomPrompt="1"/>
          </p:nvPr>
        </p:nvSpPr>
        <p:spPr>
          <a:xfrm>
            <a:off x="442191" y="3989687"/>
            <a:ext cx="2102062" cy="661335"/>
          </a:xfrm>
          <a:prstGeom prst="rect">
            <a:avLst/>
          </a:prstGeom>
        </p:spPr>
        <p:txBody>
          <a:bodyPr lIns="0" tIns="0" rIns="0" bIns="0">
            <a:normAutofit fontScale="100000" lnSpcReduction="0"/>
          </a:bodyPr>
          <a:lstStyle>
            <a:lvl1pPr marL="0" indent="0" algn="r">
              <a:lnSpc>
                <a:spcPct val="130000"/>
              </a:lnSpc>
              <a:buSzTx/>
              <a:buFontTx/>
              <a:buNone/>
              <a:defRPr sz="900">
                <a:solidFill>
                  <a:srgbClr val="808080"/>
                </a:solidFill>
                <a:latin typeface="Lato Regular"/>
                <a:ea typeface="Lato Regular"/>
                <a:cs typeface="Lato Regular"/>
                <a:sym typeface="Lato Regular"/>
              </a:defRPr>
            </a:lvl1pPr>
          </a:lstStyle>
          <a:p>
            <a:pPr/>
            <a:r>
              <a:t>Lorem ipsum dolor sit amet, con sectetur adipiscing elit.</a:t>
            </a:r>
          </a:p>
        </p:txBody>
      </p:sp>
      <p:sp>
        <p:nvSpPr>
          <p:cNvPr id="839" name="Text Placeholder 7"/>
          <p:cNvSpPr/>
          <p:nvPr>
            <p:ph type="body" sz="quarter" idx="33" hasCustomPrompt="1"/>
          </p:nvPr>
        </p:nvSpPr>
        <p:spPr>
          <a:xfrm>
            <a:off x="5943248" y="4990517"/>
            <a:ext cx="636731" cy="768001"/>
          </a:xfrm>
          <a:prstGeom prst="rect">
            <a:avLst/>
          </a:prstGeom>
        </p:spPr>
        <p:txBody>
          <a:bodyPr lIns="0" tIns="0" rIns="0" bIns="0" anchor="ctr">
            <a:normAutofit fontScale="100000" lnSpcReduction="0"/>
          </a:bodyPr>
          <a:lstStyle>
            <a:lvl1pPr marL="0" indent="0" algn="ctr">
              <a:lnSpc>
                <a:spcPct val="100000"/>
              </a:lnSpc>
              <a:spcBef>
                <a:spcPts val="0"/>
              </a:spcBef>
              <a:buSzTx/>
              <a:buFontTx/>
              <a:buNone/>
              <a:defRPr b="1">
                <a:solidFill>
                  <a:schemeClr val="accent6"/>
                </a:solidFill>
                <a:latin typeface="FontAwesome"/>
                <a:ea typeface="FontAwesome"/>
                <a:cs typeface="FontAwesome"/>
                <a:sym typeface="FontAwesome"/>
              </a:defRPr>
            </a:lvl1pPr>
          </a:lstStyle>
          <a:p>
            <a:pPr/>
            <a:r>
              <a:t>icon</a:t>
            </a:r>
          </a:p>
        </p:txBody>
      </p:sp>
      <p:sp>
        <p:nvSpPr>
          <p:cNvPr id="840" name="Text Placeholder 7"/>
          <p:cNvSpPr/>
          <p:nvPr>
            <p:ph type="body" sz="quarter" idx="34" hasCustomPrompt="1"/>
          </p:nvPr>
        </p:nvSpPr>
        <p:spPr>
          <a:xfrm>
            <a:off x="6590227" y="4998568"/>
            <a:ext cx="2091814" cy="480001"/>
          </a:xfrm>
          <a:prstGeom prst="rect">
            <a:avLst/>
          </a:prstGeom>
        </p:spPr>
        <p:txBody>
          <a:bodyPr lIns="0" tIns="0" rIns="0" bIns="0" anchor="ctr">
            <a:normAutofit fontScale="100000" lnSpcReduction="0"/>
          </a:bodyPr>
          <a:lstStyle>
            <a:lvl1pPr marL="0" indent="0">
              <a:lnSpc>
                <a:spcPct val="100000"/>
              </a:lnSpc>
              <a:spcBef>
                <a:spcPts val="0"/>
              </a:spcBef>
              <a:buSzTx/>
              <a:buFontTx/>
              <a:buNone/>
              <a:defRPr b="1" sz="900">
                <a:solidFill>
                  <a:schemeClr val="accent6"/>
                </a:solidFill>
                <a:latin typeface="Lato Black"/>
                <a:ea typeface="Lato Black"/>
                <a:cs typeface="Lato Black"/>
                <a:sym typeface="Lato Black"/>
              </a:defRPr>
            </a:lvl1pPr>
          </a:lstStyle>
          <a:p>
            <a:pPr/>
            <a:r>
              <a:t>GRAPHIC DESIGN</a:t>
            </a:r>
          </a:p>
        </p:txBody>
      </p:sp>
      <p:sp>
        <p:nvSpPr>
          <p:cNvPr id="841" name="Text Placeholder 2"/>
          <p:cNvSpPr/>
          <p:nvPr>
            <p:ph type="body" sz="quarter" idx="35" hasCustomPrompt="1"/>
          </p:nvPr>
        </p:nvSpPr>
        <p:spPr>
          <a:xfrm>
            <a:off x="6579978" y="5412087"/>
            <a:ext cx="2102062" cy="661335"/>
          </a:xfrm>
          <a:prstGeom prst="rect">
            <a:avLst/>
          </a:prstGeom>
        </p:spPr>
        <p:txBody>
          <a:bodyPr lIns="0" tIns="0" rIns="0" bIns="0">
            <a:normAutofit fontScale="100000" lnSpcReduction="0"/>
          </a:bodyPr>
          <a:lstStyle>
            <a:lvl1pPr marL="0" indent="0">
              <a:lnSpc>
                <a:spcPct val="130000"/>
              </a:lnSpc>
              <a:buSzTx/>
              <a:buFontTx/>
              <a:buNone/>
              <a:defRPr sz="900">
                <a:solidFill>
                  <a:srgbClr val="808080"/>
                </a:solidFill>
                <a:latin typeface="Lato Regular"/>
                <a:ea typeface="Lato Regular"/>
                <a:cs typeface="Lato Regular"/>
                <a:sym typeface="Lato Regular"/>
              </a:defRPr>
            </a:lvl1pPr>
          </a:lstStyle>
          <a:p>
            <a:pPr/>
            <a:r>
              <a:t>Lorem ipsum dolor sit amet, con sectetur adipiscing elit.</a:t>
            </a:r>
          </a:p>
        </p:txBody>
      </p:sp>
      <p:sp>
        <p:nvSpPr>
          <p:cNvPr id="842" name="Text Placeholder 7"/>
          <p:cNvSpPr/>
          <p:nvPr>
            <p:ph type="body" sz="quarter" idx="36" hasCustomPrompt="1"/>
          </p:nvPr>
        </p:nvSpPr>
        <p:spPr>
          <a:xfrm>
            <a:off x="2582352" y="4990517"/>
            <a:ext cx="636731" cy="768001"/>
          </a:xfrm>
          <a:prstGeom prst="rect">
            <a:avLst/>
          </a:prstGeom>
        </p:spPr>
        <p:txBody>
          <a:bodyPr lIns="0" tIns="0" rIns="0" bIns="0" anchor="ctr">
            <a:normAutofit fontScale="100000" lnSpcReduction="0"/>
          </a:bodyPr>
          <a:lstStyle>
            <a:lvl1pPr marL="0" indent="0" algn="ctr">
              <a:lnSpc>
                <a:spcPct val="100000"/>
              </a:lnSpc>
              <a:spcBef>
                <a:spcPts val="0"/>
              </a:spcBef>
              <a:buSzTx/>
              <a:buFontTx/>
              <a:buNone/>
              <a:defRPr b="1">
                <a:solidFill>
                  <a:schemeClr val="accent5"/>
                </a:solidFill>
                <a:latin typeface="FontAwesome"/>
                <a:ea typeface="FontAwesome"/>
                <a:cs typeface="FontAwesome"/>
                <a:sym typeface="FontAwesome"/>
              </a:defRPr>
            </a:lvl1pPr>
          </a:lstStyle>
          <a:p>
            <a:pPr/>
            <a:r>
              <a:t>icon</a:t>
            </a:r>
          </a:p>
        </p:txBody>
      </p:sp>
      <p:sp>
        <p:nvSpPr>
          <p:cNvPr id="843" name="Text Placeholder 7"/>
          <p:cNvSpPr/>
          <p:nvPr>
            <p:ph type="body" sz="quarter" idx="37" hasCustomPrompt="1"/>
          </p:nvPr>
        </p:nvSpPr>
        <p:spPr>
          <a:xfrm>
            <a:off x="452440" y="4998568"/>
            <a:ext cx="2091814" cy="480001"/>
          </a:xfrm>
          <a:prstGeom prst="rect">
            <a:avLst/>
          </a:prstGeom>
        </p:spPr>
        <p:txBody>
          <a:bodyPr lIns="0" tIns="0" rIns="0" bIns="0" anchor="ctr">
            <a:normAutofit fontScale="100000" lnSpcReduction="0"/>
          </a:bodyPr>
          <a:lstStyle>
            <a:lvl1pPr marL="0" indent="0" algn="r">
              <a:lnSpc>
                <a:spcPct val="100000"/>
              </a:lnSpc>
              <a:spcBef>
                <a:spcPts val="0"/>
              </a:spcBef>
              <a:buSzTx/>
              <a:buFontTx/>
              <a:buNone/>
              <a:defRPr b="1" sz="900">
                <a:solidFill>
                  <a:schemeClr val="accent5"/>
                </a:solidFill>
                <a:latin typeface="Lato Black"/>
                <a:ea typeface="Lato Black"/>
                <a:cs typeface="Lato Black"/>
                <a:sym typeface="Lato Black"/>
              </a:defRPr>
            </a:lvl1pPr>
          </a:lstStyle>
          <a:p>
            <a:pPr/>
            <a:r>
              <a:t>GRAPHIC DESIGN</a:t>
            </a:r>
          </a:p>
        </p:txBody>
      </p:sp>
      <p:sp>
        <p:nvSpPr>
          <p:cNvPr id="844" name="Text Placeholder 2"/>
          <p:cNvSpPr/>
          <p:nvPr>
            <p:ph type="body" sz="quarter" idx="38" hasCustomPrompt="1"/>
          </p:nvPr>
        </p:nvSpPr>
        <p:spPr>
          <a:xfrm>
            <a:off x="442191" y="5412087"/>
            <a:ext cx="2102062" cy="661335"/>
          </a:xfrm>
          <a:prstGeom prst="rect">
            <a:avLst/>
          </a:prstGeom>
        </p:spPr>
        <p:txBody>
          <a:bodyPr lIns="0" tIns="0" rIns="0" bIns="0">
            <a:normAutofit fontScale="100000" lnSpcReduction="0"/>
          </a:bodyPr>
          <a:lstStyle>
            <a:lvl1pPr marL="0" indent="0" algn="r">
              <a:lnSpc>
                <a:spcPct val="130000"/>
              </a:lnSpc>
              <a:buSzTx/>
              <a:buFontTx/>
              <a:buNone/>
              <a:defRPr sz="900">
                <a:solidFill>
                  <a:srgbClr val="808080"/>
                </a:solidFill>
                <a:latin typeface="Lato Regular"/>
                <a:ea typeface="Lato Regular"/>
                <a:cs typeface="Lato Regular"/>
                <a:sym typeface="Lato Regular"/>
              </a:defRPr>
            </a:lvl1pPr>
          </a:lstStyle>
          <a:p>
            <a:pPr/>
            <a:r>
              <a:t>Lorem ipsum dolor sit amet, con sectetur adipiscing elit.</a:t>
            </a:r>
          </a:p>
        </p:txBody>
      </p:sp>
      <p:sp>
        <p:nvSpPr>
          <p:cNvPr id="8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oncept image 2">
    <p:spTree>
      <p:nvGrpSpPr>
        <p:cNvPr id="1" name=""/>
        <p:cNvGrpSpPr/>
        <p:nvPr/>
      </p:nvGrpSpPr>
      <p:grpSpPr>
        <a:xfrm>
          <a:off x="0" y="0"/>
          <a:ext cx="0" cy="0"/>
          <a:chOff x="0" y="0"/>
          <a:chExt cx="0" cy="0"/>
        </a:xfrm>
      </p:grpSpPr>
      <p:sp>
        <p:nvSpPr>
          <p:cNvPr id="76" name="Picture Placeholder 2"/>
          <p:cNvSpPr/>
          <p:nvPr>
            <p:ph type="pic" idx="21"/>
          </p:nvPr>
        </p:nvSpPr>
        <p:spPr>
          <a:xfrm>
            <a:off x="0" y="0"/>
            <a:ext cx="9144000" cy="6858000"/>
          </a:xfrm>
          <a:prstGeom prst="rect">
            <a:avLst/>
          </a:prstGeom>
        </p:spPr>
        <p:txBody>
          <a:bodyPr lIns="91439" rIns="91439"/>
          <a:lstStyle/>
          <a:p>
            <a:pPr/>
          </a:p>
        </p:txBody>
      </p:sp>
      <p:sp>
        <p:nvSpPr>
          <p:cNvPr id="77" name="Picture Placeholder 2"/>
          <p:cNvSpPr/>
          <p:nvPr>
            <p:ph type="pic" sz="half" idx="22"/>
          </p:nvPr>
        </p:nvSpPr>
        <p:spPr>
          <a:xfrm>
            <a:off x="1756386" y="1"/>
            <a:ext cx="6519961" cy="3307645"/>
          </a:xfrm>
          <a:prstGeom prst="rect">
            <a:avLst/>
          </a:prstGeom>
        </p:spPr>
        <p:txBody>
          <a:bodyPr lIns="91439" rIns="91439"/>
          <a:lstStyle/>
          <a:p>
            <a:pPr/>
          </a:p>
        </p:txBody>
      </p:sp>
      <p:sp>
        <p:nvSpPr>
          <p:cNvPr id="78" name="title example here"/>
          <p:cNvSpPr txBox="1"/>
          <p:nvPr>
            <p:ph type="title" hasCustomPrompt="1"/>
          </p:nvPr>
        </p:nvSpPr>
        <p:spPr>
          <a:xfrm>
            <a:off x="685801" y="3858810"/>
            <a:ext cx="2717801" cy="1887242"/>
          </a:xfrm>
          <a:prstGeom prst="rect">
            <a:avLst/>
          </a:prstGeom>
        </p:spPr>
        <p:txBody>
          <a:bodyPr lIns="34290" tIns="34290" rIns="34290" bIns="34290" anchor="t">
            <a:normAutofit fontScale="100000" lnSpcReduction="0"/>
          </a:bodyPr>
          <a:lstStyle>
            <a:lvl1pPr>
              <a:defRPr cap="all" sz="3300">
                <a:solidFill>
                  <a:srgbClr val="D9D9D9"/>
                </a:solidFill>
                <a:latin typeface="Lemon/Milk"/>
                <a:ea typeface="Lemon/Milk"/>
                <a:cs typeface="Lemon/Milk"/>
                <a:sym typeface="Lemon/Milk"/>
              </a:defRPr>
            </a:lvl1pPr>
          </a:lstStyle>
          <a:p>
            <a:pPr/>
            <a:r>
              <a:t>title example here</a:t>
            </a:r>
          </a:p>
        </p:txBody>
      </p:sp>
      <p:sp>
        <p:nvSpPr>
          <p:cNvPr id="79" name="Body Level One…"/>
          <p:cNvSpPr txBox="1"/>
          <p:nvPr>
            <p:ph type="body" sz="quarter" idx="1" hasCustomPrompt="1"/>
          </p:nvPr>
        </p:nvSpPr>
        <p:spPr>
          <a:xfrm>
            <a:off x="685801" y="5811194"/>
            <a:ext cx="2048935" cy="284795"/>
          </a:xfrm>
          <a:prstGeom prst="rect">
            <a:avLst/>
          </a:prstGeom>
        </p:spPr>
        <p:txBody>
          <a:bodyPr lIns="34290" tIns="34290" rIns="34290" bIns="34290">
            <a:normAutofit fontScale="100000" lnSpcReduction="0"/>
          </a:bodyPr>
          <a:lstStyle>
            <a:lvl1pPr marL="0" indent="0">
              <a:buSzTx/>
              <a:buFontTx/>
              <a:buNone/>
              <a:defRPr cap="all" sz="1200">
                <a:solidFill>
                  <a:srgbClr val="D9D9D9"/>
                </a:solidFill>
                <a:latin typeface="Lato Light"/>
                <a:ea typeface="Lato Light"/>
                <a:cs typeface="Lato Light"/>
                <a:sym typeface="Lato Light"/>
              </a:defRPr>
            </a:lvl1pPr>
            <a:lvl2pPr marL="480047" indent="-137156">
              <a:buFontTx/>
              <a:defRPr cap="all" sz="1200">
                <a:solidFill>
                  <a:srgbClr val="D9D9D9"/>
                </a:solidFill>
                <a:latin typeface="Lato Light"/>
                <a:ea typeface="Lato Light"/>
                <a:cs typeface="Lato Light"/>
                <a:sym typeface="Lato Light"/>
              </a:defRPr>
            </a:lvl2pPr>
            <a:lvl3pPr marL="832735" indent="-146953">
              <a:buFontTx/>
              <a:defRPr cap="all" sz="1200">
                <a:solidFill>
                  <a:srgbClr val="D9D9D9"/>
                </a:solidFill>
                <a:latin typeface="Lato Light"/>
                <a:ea typeface="Lato Light"/>
                <a:cs typeface="Lato Light"/>
                <a:sym typeface="Lato Light"/>
              </a:defRPr>
            </a:lvl3pPr>
            <a:lvl4pPr marL="1200119" indent="-171446">
              <a:buFontTx/>
              <a:defRPr cap="all" sz="1200">
                <a:solidFill>
                  <a:srgbClr val="D9D9D9"/>
                </a:solidFill>
                <a:latin typeface="Lato Light"/>
                <a:ea typeface="Lato Light"/>
                <a:cs typeface="Lato Light"/>
                <a:sym typeface="Lato Light"/>
              </a:defRPr>
            </a:lvl4pPr>
            <a:lvl5pPr marL="1543012" indent="-171446">
              <a:buFontTx/>
              <a:defRPr cap="all" sz="1200">
                <a:solidFill>
                  <a:srgbClr val="D9D9D9"/>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8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oncept image 3">
    <p:spTree>
      <p:nvGrpSpPr>
        <p:cNvPr id="1" name=""/>
        <p:cNvGrpSpPr/>
        <p:nvPr/>
      </p:nvGrpSpPr>
      <p:grpSpPr>
        <a:xfrm>
          <a:off x="0" y="0"/>
          <a:ext cx="0" cy="0"/>
          <a:chOff x="0" y="0"/>
          <a:chExt cx="0" cy="0"/>
        </a:xfrm>
      </p:grpSpPr>
      <p:sp>
        <p:nvSpPr>
          <p:cNvPr id="87" name="Picture Placeholder 2"/>
          <p:cNvSpPr/>
          <p:nvPr>
            <p:ph type="pic" idx="21"/>
          </p:nvPr>
        </p:nvSpPr>
        <p:spPr>
          <a:xfrm>
            <a:off x="0" y="0"/>
            <a:ext cx="9144000" cy="6858000"/>
          </a:xfrm>
          <a:prstGeom prst="rect">
            <a:avLst/>
          </a:prstGeom>
        </p:spPr>
        <p:txBody>
          <a:bodyPr lIns="91439" rIns="91439"/>
          <a:lstStyle/>
          <a:p>
            <a:pPr/>
          </a:p>
        </p:txBody>
      </p:sp>
      <p:sp>
        <p:nvSpPr>
          <p:cNvPr id="88" name="Picture Placeholder 2"/>
          <p:cNvSpPr/>
          <p:nvPr>
            <p:ph type="pic" sz="half" idx="22"/>
          </p:nvPr>
        </p:nvSpPr>
        <p:spPr>
          <a:xfrm>
            <a:off x="-538083" y="3262490"/>
            <a:ext cx="6519961" cy="3307645"/>
          </a:xfrm>
          <a:prstGeom prst="rect">
            <a:avLst/>
          </a:prstGeom>
        </p:spPr>
        <p:txBody>
          <a:bodyPr lIns="91439" rIns="91439"/>
          <a:lstStyle/>
          <a:p>
            <a:pPr/>
          </a:p>
        </p:txBody>
      </p:sp>
      <p:sp>
        <p:nvSpPr>
          <p:cNvPr id="89" name="title example here"/>
          <p:cNvSpPr txBox="1"/>
          <p:nvPr>
            <p:ph type="title" hasCustomPrompt="1"/>
          </p:nvPr>
        </p:nvSpPr>
        <p:spPr>
          <a:xfrm>
            <a:off x="685801" y="1036587"/>
            <a:ext cx="2717801" cy="1887242"/>
          </a:xfrm>
          <a:prstGeom prst="rect">
            <a:avLst/>
          </a:prstGeom>
        </p:spPr>
        <p:txBody>
          <a:bodyPr lIns="34290" tIns="34290" rIns="34290" bIns="34290" anchor="t">
            <a:normAutofit fontScale="100000" lnSpcReduction="0"/>
          </a:bodyPr>
          <a:lstStyle>
            <a:lvl1pPr>
              <a:defRPr cap="all" sz="3300">
                <a:solidFill>
                  <a:srgbClr val="D9D9D9"/>
                </a:solidFill>
                <a:latin typeface="Lemon/Milk"/>
                <a:ea typeface="Lemon/Milk"/>
                <a:cs typeface="Lemon/Milk"/>
                <a:sym typeface="Lemon/Milk"/>
              </a:defRPr>
            </a:lvl1pPr>
          </a:lstStyle>
          <a:p>
            <a:pPr/>
            <a:r>
              <a:t>title example here</a:t>
            </a:r>
          </a:p>
        </p:txBody>
      </p:sp>
      <p:sp>
        <p:nvSpPr>
          <p:cNvPr id="90" name="Body Level One…"/>
          <p:cNvSpPr txBox="1"/>
          <p:nvPr>
            <p:ph type="body" sz="quarter" idx="1" hasCustomPrompt="1"/>
          </p:nvPr>
        </p:nvSpPr>
        <p:spPr>
          <a:xfrm>
            <a:off x="685801" y="2988971"/>
            <a:ext cx="2048935" cy="284795"/>
          </a:xfrm>
          <a:prstGeom prst="rect">
            <a:avLst/>
          </a:prstGeom>
        </p:spPr>
        <p:txBody>
          <a:bodyPr lIns="34290" tIns="34290" rIns="34290" bIns="34290">
            <a:normAutofit fontScale="100000" lnSpcReduction="0"/>
          </a:bodyPr>
          <a:lstStyle>
            <a:lvl1pPr marL="0" indent="0">
              <a:buSzTx/>
              <a:buFontTx/>
              <a:buNone/>
              <a:defRPr cap="all" sz="1200">
                <a:solidFill>
                  <a:srgbClr val="D9D9D9"/>
                </a:solidFill>
                <a:latin typeface="Lato Light"/>
                <a:ea typeface="Lato Light"/>
                <a:cs typeface="Lato Light"/>
                <a:sym typeface="Lato Light"/>
              </a:defRPr>
            </a:lvl1pPr>
            <a:lvl2pPr marL="480047" indent="-137156">
              <a:buFontTx/>
              <a:defRPr cap="all" sz="1200">
                <a:solidFill>
                  <a:srgbClr val="D9D9D9"/>
                </a:solidFill>
                <a:latin typeface="Lato Light"/>
                <a:ea typeface="Lato Light"/>
                <a:cs typeface="Lato Light"/>
                <a:sym typeface="Lato Light"/>
              </a:defRPr>
            </a:lvl2pPr>
            <a:lvl3pPr marL="832735" indent="-146953">
              <a:buFontTx/>
              <a:defRPr cap="all" sz="1200">
                <a:solidFill>
                  <a:srgbClr val="D9D9D9"/>
                </a:solidFill>
                <a:latin typeface="Lato Light"/>
                <a:ea typeface="Lato Light"/>
                <a:cs typeface="Lato Light"/>
                <a:sym typeface="Lato Light"/>
              </a:defRPr>
            </a:lvl3pPr>
            <a:lvl4pPr marL="1200119" indent="-171446">
              <a:buFontTx/>
              <a:defRPr cap="all" sz="1200">
                <a:solidFill>
                  <a:srgbClr val="D9D9D9"/>
                </a:solidFill>
                <a:latin typeface="Lato Light"/>
                <a:ea typeface="Lato Light"/>
                <a:cs typeface="Lato Light"/>
                <a:sym typeface="Lato Light"/>
              </a:defRPr>
            </a:lvl4pPr>
            <a:lvl5pPr marL="1543012" indent="-171446">
              <a:buFontTx/>
              <a:defRPr cap="all" sz="1200">
                <a:solidFill>
                  <a:srgbClr val="D9D9D9"/>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9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oncept image 3 0">
    <p:spTree>
      <p:nvGrpSpPr>
        <p:cNvPr id="1" name=""/>
        <p:cNvGrpSpPr/>
        <p:nvPr/>
      </p:nvGrpSpPr>
      <p:grpSpPr>
        <a:xfrm>
          <a:off x="0" y="0"/>
          <a:ext cx="0" cy="0"/>
          <a:chOff x="0" y="0"/>
          <a:chExt cx="0" cy="0"/>
        </a:xfrm>
      </p:grpSpPr>
      <p:sp>
        <p:nvSpPr>
          <p:cNvPr id="98" name="Picture Placeholder 2"/>
          <p:cNvSpPr/>
          <p:nvPr>
            <p:ph type="pic" idx="21"/>
          </p:nvPr>
        </p:nvSpPr>
        <p:spPr>
          <a:xfrm>
            <a:off x="0" y="0"/>
            <a:ext cx="9144000" cy="6858000"/>
          </a:xfrm>
          <a:prstGeom prst="rect">
            <a:avLst/>
          </a:prstGeom>
        </p:spPr>
        <p:txBody>
          <a:bodyPr lIns="91439" rIns="91439"/>
          <a:lstStyle/>
          <a:p>
            <a:pPr/>
          </a:p>
        </p:txBody>
      </p:sp>
      <p:sp>
        <p:nvSpPr>
          <p:cNvPr id="99" name="Picture Placeholder 2"/>
          <p:cNvSpPr/>
          <p:nvPr>
            <p:ph type="pic" sz="half" idx="22"/>
          </p:nvPr>
        </p:nvSpPr>
        <p:spPr>
          <a:xfrm>
            <a:off x="-538083" y="3262490"/>
            <a:ext cx="6519961" cy="3307645"/>
          </a:xfrm>
          <a:prstGeom prst="rect">
            <a:avLst/>
          </a:prstGeom>
        </p:spPr>
        <p:txBody>
          <a:bodyPr lIns="91439" rIns="91439"/>
          <a:lstStyle/>
          <a:p>
            <a:pPr/>
          </a:p>
        </p:txBody>
      </p:sp>
      <p:sp>
        <p:nvSpPr>
          <p:cNvPr id="100" name="title example here"/>
          <p:cNvSpPr txBox="1"/>
          <p:nvPr>
            <p:ph type="title" hasCustomPrompt="1"/>
          </p:nvPr>
        </p:nvSpPr>
        <p:spPr>
          <a:xfrm>
            <a:off x="685801" y="1036587"/>
            <a:ext cx="2717801" cy="1887242"/>
          </a:xfrm>
          <a:prstGeom prst="rect">
            <a:avLst/>
          </a:prstGeom>
        </p:spPr>
        <p:txBody>
          <a:bodyPr lIns="34290" tIns="34290" rIns="34290" bIns="34290" anchor="t">
            <a:normAutofit fontScale="100000" lnSpcReduction="0"/>
          </a:bodyPr>
          <a:lstStyle>
            <a:lvl1pPr>
              <a:defRPr cap="all" sz="3300">
                <a:solidFill>
                  <a:srgbClr val="D9D9D9"/>
                </a:solidFill>
                <a:latin typeface="Lemon/Milk"/>
                <a:ea typeface="Lemon/Milk"/>
                <a:cs typeface="Lemon/Milk"/>
                <a:sym typeface="Lemon/Milk"/>
              </a:defRPr>
            </a:lvl1pPr>
          </a:lstStyle>
          <a:p>
            <a:pPr/>
            <a:r>
              <a:t>title example here</a:t>
            </a:r>
          </a:p>
        </p:txBody>
      </p:sp>
      <p:sp>
        <p:nvSpPr>
          <p:cNvPr id="101" name="Body Level One…"/>
          <p:cNvSpPr txBox="1"/>
          <p:nvPr>
            <p:ph type="body" sz="quarter" idx="1" hasCustomPrompt="1"/>
          </p:nvPr>
        </p:nvSpPr>
        <p:spPr>
          <a:xfrm>
            <a:off x="685801" y="2988971"/>
            <a:ext cx="2048935" cy="284795"/>
          </a:xfrm>
          <a:prstGeom prst="rect">
            <a:avLst/>
          </a:prstGeom>
        </p:spPr>
        <p:txBody>
          <a:bodyPr lIns="34290" tIns="34290" rIns="34290" bIns="34290">
            <a:normAutofit fontScale="100000" lnSpcReduction="0"/>
          </a:bodyPr>
          <a:lstStyle>
            <a:lvl1pPr marL="0" indent="0">
              <a:buSzTx/>
              <a:buFontTx/>
              <a:buNone/>
              <a:defRPr cap="all" sz="1200">
                <a:solidFill>
                  <a:srgbClr val="D9D9D9"/>
                </a:solidFill>
                <a:latin typeface="Lato Light"/>
                <a:ea typeface="Lato Light"/>
                <a:cs typeface="Lato Light"/>
                <a:sym typeface="Lato Light"/>
              </a:defRPr>
            </a:lvl1pPr>
            <a:lvl2pPr marL="480047" indent="-137156">
              <a:buFontTx/>
              <a:defRPr cap="all" sz="1200">
                <a:solidFill>
                  <a:srgbClr val="D9D9D9"/>
                </a:solidFill>
                <a:latin typeface="Lato Light"/>
                <a:ea typeface="Lato Light"/>
                <a:cs typeface="Lato Light"/>
                <a:sym typeface="Lato Light"/>
              </a:defRPr>
            </a:lvl2pPr>
            <a:lvl3pPr marL="832735" indent="-146953">
              <a:buFontTx/>
              <a:defRPr cap="all" sz="1200">
                <a:solidFill>
                  <a:srgbClr val="D9D9D9"/>
                </a:solidFill>
                <a:latin typeface="Lato Light"/>
                <a:ea typeface="Lato Light"/>
                <a:cs typeface="Lato Light"/>
                <a:sym typeface="Lato Light"/>
              </a:defRPr>
            </a:lvl3pPr>
            <a:lvl4pPr marL="1200119" indent="-171446">
              <a:buFontTx/>
              <a:defRPr cap="all" sz="1200">
                <a:solidFill>
                  <a:srgbClr val="D9D9D9"/>
                </a:solidFill>
                <a:latin typeface="Lato Light"/>
                <a:ea typeface="Lato Light"/>
                <a:cs typeface="Lato Light"/>
                <a:sym typeface="Lato Light"/>
              </a:defRPr>
            </a:lvl4pPr>
            <a:lvl5pPr marL="1543012" indent="-171446">
              <a:buFontTx/>
              <a:defRPr cap="all" sz="1200">
                <a:solidFill>
                  <a:srgbClr val="D9D9D9"/>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10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 Id="rId19" Type="http://schemas.openxmlformats.org/officeDocument/2006/relationships/slideLayout" Target="../slideLayouts/slideLayout18.xml"/><Relationship Id="rId20" Type="http://schemas.openxmlformats.org/officeDocument/2006/relationships/slideLayout" Target="../slideLayouts/slideLayout19.xml"/><Relationship Id="rId21" Type="http://schemas.openxmlformats.org/officeDocument/2006/relationships/slideLayout" Target="../slideLayouts/slideLayout20.xml"/><Relationship Id="rId22" Type="http://schemas.openxmlformats.org/officeDocument/2006/relationships/slideLayout" Target="../slideLayouts/slideLayout21.xml"/><Relationship Id="rId23" Type="http://schemas.openxmlformats.org/officeDocument/2006/relationships/slideLayout" Target="../slideLayouts/slideLayout22.xml"/><Relationship Id="rId24" Type="http://schemas.openxmlformats.org/officeDocument/2006/relationships/slideLayout" Target="../slideLayouts/slideLayout23.xml"/><Relationship Id="rId25" Type="http://schemas.openxmlformats.org/officeDocument/2006/relationships/slideLayout" Target="../slideLayouts/slideLayout24.xml"/><Relationship Id="rId26" Type="http://schemas.openxmlformats.org/officeDocument/2006/relationships/slideLayout" Target="../slideLayouts/slideLayout25.xml"/><Relationship Id="rId27" Type="http://schemas.openxmlformats.org/officeDocument/2006/relationships/slideLayout" Target="../slideLayouts/slideLayout26.xml"/><Relationship Id="rId28" Type="http://schemas.openxmlformats.org/officeDocument/2006/relationships/slideLayout" Target="../slideLayouts/slideLayout27.xml"/><Relationship Id="rId29" Type="http://schemas.openxmlformats.org/officeDocument/2006/relationships/slideLayout" Target="../slideLayouts/slideLayout28.xml"/><Relationship Id="rId30" Type="http://schemas.openxmlformats.org/officeDocument/2006/relationships/slideLayout" Target="../slideLayouts/slideLayout29.xml"/><Relationship Id="rId31" Type="http://schemas.openxmlformats.org/officeDocument/2006/relationships/slideLayout" Target="../slideLayouts/slideLayout30.xml"/><Relationship Id="rId32" Type="http://schemas.openxmlformats.org/officeDocument/2006/relationships/slideLayout" Target="../slideLayouts/slideLayout31.xml"/><Relationship Id="rId33" Type="http://schemas.openxmlformats.org/officeDocument/2006/relationships/slideLayout" Target="../slideLayouts/slideLayout32.xml"/><Relationship Id="rId34" Type="http://schemas.openxmlformats.org/officeDocument/2006/relationships/slideLayout" Target="../slideLayouts/slideLayout33.xml"/><Relationship Id="rId35" Type="http://schemas.openxmlformats.org/officeDocument/2006/relationships/slideLayout" Target="../slideLayouts/slideLayout34.xml"/><Relationship Id="rId36" Type="http://schemas.openxmlformats.org/officeDocument/2006/relationships/slideLayout" Target="../slideLayouts/slideLayout35.xml"/><Relationship Id="rId37" Type="http://schemas.openxmlformats.org/officeDocument/2006/relationships/slideLayout" Target="../slideLayouts/slideLayout36.xml"/><Relationship Id="rId38" Type="http://schemas.openxmlformats.org/officeDocument/2006/relationships/slideLayout" Target="../slideLayouts/slideLayout37.xml"/><Relationship Id="rId39" Type="http://schemas.openxmlformats.org/officeDocument/2006/relationships/slideLayout" Target="../slideLayouts/slideLayout38.xml"/><Relationship Id="rId40" Type="http://schemas.openxmlformats.org/officeDocument/2006/relationships/slideLayout" Target="../slideLayouts/slideLayout39.xml"/><Relationship Id="rId41" Type="http://schemas.openxmlformats.org/officeDocument/2006/relationships/slideLayout" Target="../slideLayouts/slideLayout40.xml"/><Relationship Id="rId42" Type="http://schemas.openxmlformats.org/officeDocument/2006/relationships/slideLayout" Target="../slideLayouts/slideLayout41.xml"/><Relationship Id="rId43" Type="http://schemas.openxmlformats.org/officeDocument/2006/relationships/slideLayout" Target="../slideLayouts/slideLayout42.xml"/><Relationship Id="rId44" Type="http://schemas.openxmlformats.org/officeDocument/2006/relationships/slideLayout" Target="../slideLayouts/slideLayout43.xml"/><Relationship Id="rId45" Type="http://schemas.openxmlformats.org/officeDocument/2006/relationships/slideLayout" Target="../slideLayouts/slideLayout44.xml"/><Relationship Id="rId46" Type="http://schemas.openxmlformats.org/officeDocument/2006/relationships/slideLayout" Target="../slideLayouts/slideLayout45.xml"/><Relationship Id="rId47" Type="http://schemas.openxmlformats.org/officeDocument/2006/relationships/slideLayout" Target="../slideLayouts/slideLayout46.xml"/><Relationship Id="rId48" Type="http://schemas.openxmlformats.org/officeDocument/2006/relationships/slideLayout" Target="../slideLayouts/slideLayout47.xml"/><Relationship Id="rId49" Type="http://schemas.openxmlformats.org/officeDocument/2006/relationships/slideLayout" Target="../slideLayouts/slideLayout48.xml"/><Relationship Id="rId50" Type="http://schemas.openxmlformats.org/officeDocument/2006/relationships/slideLayout" Target="../slideLayouts/slideLayout49.xml"/><Relationship Id="rId51" Type="http://schemas.openxmlformats.org/officeDocument/2006/relationships/slideLayout" Target="../slideLayouts/slideLayout50.xml"/><Relationship Id="rId52" Type="http://schemas.openxmlformats.org/officeDocument/2006/relationships/slideLayout" Target="../slideLayouts/slideLayout51.xml"/><Relationship Id="rId53" Type="http://schemas.openxmlformats.org/officeDocument/2006/relationships/slideLayout" Target="../slideLayouts/slideLayout52.xml"/><Relationship Id="rId54" Type="http://schemas.openxmlformats.org/officeDocument/2006/relationships/slideLayout" Target="../slideLayouts/slideLayout53.xml"/><Relationship Id="rId55" Type="http://schemas.openxmlformats.org/officeDocument/2006/relationships/slideLayout" Target="../slideLayouts/slideLayout54.xml"/><Relationship Id="rId56" Type="http://schemas.openxmlformats.org/officeDocument/2006/relationships/slideLayout" Target="../slideLayouts/slideLayout55.xml"/><Relationship Id="rId57" Type="http://schemas.openxmlformats.org/officeDocument/2006/relationships/slideLayout" Target="../slideLayouts/slideLayout56.xml"/><Relationship Id="rId58" Type="http://schemas.openxmlformats.org/officeDocument/2006/relationships/slideLayout" Target="../slideLayouts/slideLayout57.xml"/><Relationship Id="rId59" Type="http://schemas.openxmlformats.org/officeDocument/2006/relationships/slideLayout" Target="../slideLayouts/slideLayout58.xml"/><Relationship Id="rId60" Type="http://schemas.openxmlformats.org/officeDocument/2006/relationships/slideLayout" Target="../slideLayouts/slideLayout59.xml"/><Relationship Id="rId61" Type="http://schemas.openxmlformats.org/officeDocument/2006/relationships/slideLayout" Target="../slideLayouts/slideLayout60.xml"/><Relationship Id="rId62" Type="http://schemas.openxmlformats.org/officeDocument/2006/relationships/slideLayout" Target="../slideLayouts/slideLayout61.xml"/><Relationship Id="rId63" Type="http://schemas.openxmlformats.org/officeDocument/2006/relationships/slideLayout" Target="../slideLayouts/slideLayout62.xml"/><Relationship Id="rId64" Type="http://schemas.openxmlformats.org/officeDocument/2006/relationships/slideLayout" Target="../slideLayouts/slideLayout63.xml"/><Relationship Id="rId65" Type="http://schemas.openxmlformats.org/officeDocument/2006/relationships/slideLayout" Target="../slideLayouts/slideLayout64.xml"/><Relationship Id="rId66" Type="http://schemas.openxmlformats.org/officeDocument/2006/relationships/slideLayout" Target="../slideLayouts/slideLayout65.xml"/><Relationship Id="rId67"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457200" y="92074"/>
            <a:ext cx="8229600" cy="1508126"/>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a:r>
              <a:t>Title Text</a:t>
            </a:r>
          </a:p>
        </p:txBody>
      </p:sp>
      <p:sp>
        <p:nvSpPr>
          <p:cNvPr id="3" name="Body Level One…"/>
          <p:cNvSpPr txBox="1"/>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4419600" y="6172200"/>
            <a:ext cx="2133600" cy="368301"/>
          </a:xfrm>
          <a:prstGeom prst="rect">
            <a:avLst/>
          </a:prstGeom>
          <a:ln w="12700">
            <a:miter lim="400000"/>
          </a:ln>
        </p:spPr>
        <p:txBody>
          <a:bodyPr wrap="none" lIns="45719" rIns="45719" anchor="ctr">
            <a:spAutoFit/>
          </a:bodyPr>
          <a:lstStyle>
            <a:lvl1pPr algn="r">
              <a:defRPr sz="12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 id="2147483700" r:id="rId53"/>
    <p:sldLayoutId id="2147483701" r:id="rId54"/>
    <p:sldLayoutId id="2147483702" r:id="rId55"/>
    <p:sldLayoutId id="2147483703" r:id="rId56"/>
    <p:sldLayoutId id="2147483704" r:id="rId57"/>
    <p:sldLayoutId id="2147483705" r:id="rId58"/>
    <p:sldLayoutId id="2147483706" r:id="rId59"/>
    <p:sldLayoutId id="2147483707" r:id="rId60"/>
    <p:sldLayoutId id="2147483708" r:id="rId61"/>
    <p:sldLayoutId id="2147483709" r:id="rId62"/>
    <p:sldLayoutId id="2147483710" r:id="rId63"/>
    <p:sldLayoutId id="2147483711" r:id="rId64"/>
    <p:sldLayoutId id="2147483712" r:id="rId65"/>
    <p:sldLayoutId id="2147483713" r:id="rId66"/>
    <p:sldLayoutId id="2147483714" r:id="rId67"/>
  </p:sldLayoutIdLst>
  <p:transition xmlns:p14="http://schemas.microsoft.com/office/powerpoint/2010/main" spd="med" advClick="1"/>
  <p:txStyles>
    <p:titleStyle>
      <a:lvl1pPr marL="0" marR="0" indent="0" algn="l" defTabSz="685782" rtl="0" latinLnBrk="0">
        <a:lnSpc>
          <a:spcPct val="90000"/>
        </a:lnSpc>
        <a:spcBef>
          <a:spcPts val="0"/>
        </a:spcBef>
        <a:spcAft>
          <a:spcPts val="0"/>
        </a:spcAft>
        <a:buClrTx/>
        <a:buSzTx/>
        <a:buFontTx/>
        <a:buNone/>
        <a:tabLst/>
        <a:defRPr b="0" baseline="0" cap="none" i="0" spc="0" strike="noStrike" sz="2100" u="none">
          <a:solidFill>
            <a:srgbClr val="000000"/>
          </a:solidFill>
          <a:uFillTx/>
          <a:latin typeface="Roboto Condensed"/>
          <a:ea typeface="Roboto Condensed"/>
          <a:cs typeface="Roboto Condensed"/>
          <a:sym typeface="Roboto Condensed"/>
        </a:defRPr>
      </a:lvl1pPr>
      <a:lvl2pPr marL="0" marR="0" indent="0" algn="l" defTabSz="685782" rtl="0" latinLnBrk="0">
        <a:lnSpc>
          <a:spcPct val="90000"/>
        </a:lnSpc>
        <a:spcBef>
          <a:spcPts val="0"/>
        </a:spcBef>
        <a:spcAft>
          <a:spcPts val="0"/>
        </a:spcAft>
        <a:buClrTx/>
        <a:buSzTx/>
        <a:buFontTx/>
        <a:buNone/>
        <a:tabLst/>
        <a:defRPr b="0" baseline="0" cap="none" i="0" spc="0" strike="noStrike" sz="2100" u="none">
          <a:solidFill>
            <a:srgbClr val="000000"/>
          </a:solidFill>
          <a:uFillTx/>
          <a:latin typeface="Roboto Condensed"/>
          <a:ea typeface="Roboto Condensed"/>
          <a:cs typeface="Roboto Condensed"/>
          <a:sym typeface="Roboto Condensed"/>
        </a:defRPr>
      </a:lvl2pPr>
      <a:lvl3pPr marL="0" marR="0" indent="0" algn="l" defTabSz="685782" rtl="0" latinLnBrk="0">
        <a:lnSpc>
          <a:spcPct val="90000"/>
        </a:lnSpc>
        <a:spcBef>
          <a:spcPts val="0"/>
        </a:spcBef>
        <a:spcAft>
          <a:spcPts val="0"/>
        </a:spcAft>
        <a:buClrTx/>
        <a:buSzTx/>
        <a:buFontTx/>
        <a:buNone/>
        <a:tabLst/>
        <a:defRPr b="0" baseline="0" cap="none" i="0" spc="0" strike="noStrike" sz="2100" u="none">
          <a:solidFill>
            <a:srgbClr val="000000"/>
          </a:solidFill>
          <a:uFillTx/>
          <a:latin typeface="Roboto Condensed"/>
          <a:ea typeface="Roboto Condensed"/>
          <a:cs typeface="Roboto Condensed"/>
          <a:sym typeface="Roboto Condensed"/>
        </a:defRPr>
      </a:lvl3pPr>
      <a:lvl4pPr marL="0" marR="0" indent="0" algn="l" defTabSz="685782" rtl="0" latinLnBrk="0">
        <a:lnSpc>
          <a:spcPct val="90000"/>
        </a:lnSpc>
        <a:spcBef>
          <a:spcPts val="0"/>
        </a:spcBef>
        <a:spcAft>
          <a:spcPts val="0"/>
        </a:spcAft>
        <a:buClrTx/>
        <a:buSzTx/>
        <a:buFontTx/>
        <a:buNone/>
        <a:tabLst/>
        <a:defRPr b="0" baseline="0" cap="none" i="0" spc="0" strike="noStrike" sz="2100" u="none">
          <a:solidFill>
            <a:srgbClr val="000000"/>
          </a:solidFill>
          <a:uFillTx/>
          <a:latin typeface="Roboto Condensed"/>
          <a:ea typeface="Roboto Condensed"/>
          <a:cs typeface="Roboto Condensed"/>
          <a:sym typeface="Roboto Condensed"/>
        </a:defRPr>
      </a:lvl4pPr>
      <a:lvl5pPr marL="0" marR="0" indent="0" algn="l" defTabSz="685782" rtl="0" latinLnBrk="0">
        <a:lnSpc>
          <a:spcPct val="90000"/>
        </a:lnSpc>
        <a:spcBef>
          <a:spcPts val="0"/>
        </a:spcBef>
        <a:spcAft>
          <a:spcPts val="0"/>
        </a:spcAft>
        <a:buClrTx/>
        <a:buSzTx/>
        <a:buFontTx/>
        <a:buNone/>
        <a:tabLst/>
        <a:defRPr b="0" baseline="0" cap="none" i="0" spc="0" strike="noStrike" sz="2100" u="none">
          <a:solidFill>
            <a:srgbClr val="000000"/>
          </a:solidFill>
          <a:uFillTx/>
          <a:latin typeface="Roboto Condensed"/>
          <a:ea typeface="Roboto Condensed"/>
          <a:cs typeface="Roboto Condensed"/>
          <a:sym typeface="Roboto Condensed"/>
        </a:defRPr>
      </a:lvl5pPr>
      <a:lvl6pPr marL="0" marR="0" indent="0" algn="l" defTabSz="685782" rtl="0" latinLnBrk="0">
        <a:lnSpc>
          <a:spcPct val="90000"/>
        </a:lnSpc>
        <a:spcBef>
          <a:spcPts val="0"/>
        </a:spcBef>
        <a:spcAft>
          <a:spcPts val="0"/>
        </a:spcAft>
        <a:buClrTx/>
        <a:buSzTx/>
        <a:buFontTx/>
        <a:buNone/>
        <a:tabLst/>
        <a:defRPr b="0" baseline="0" cap="none" i="0" spc="0" strike="noStrike" sz="2100" u="none">
          <a:solidFill>
            <a:srgbClr val="000000"/>
          </a:solidFill>
          <a:uFillTx/>
          <a:latin typeface="Roboto Condensed"/>
          <a:ea typeface="Roboto Condensed"/>
          <a:cs typeface="Roboto Condensed"/>
          <a:sym typeface="Roboto Condensed"/>
        </a:defRPr>
      </a:lvl6pPr>
      <a:lvl7pPr marL="0" marR="0" indent="0" algn="l" defTabSz="685782" rtl="0" latinLnBrk="0">
        <a:lnSpc>
          <a:spcPct val="90000"/>
        </a:lnSpc>
        <a:spcBef>
          <a:spcPts val="0"/>
        </a:spcBef>
        <a:spcAft>
          <a:spcPts val="0"/>
        </a:spcAft>
        <a:buClrTx/>
        <a:buSzTx/>
        <a:buFontTx/>
        <a:buNone/>
        <a:tabLst/>
        <a:defRPr b="0" baseline="0" cap="none" i="0" spc="0" strike="noStrike" sz="2100" u="none">
          <a:solidFill>
            <a:srgbClr val="000000"/>
          </a:solidFill>
          <a:uFillTx/>
          <a:latin typeface="Roboto Condensed"/>
          <a:ea typeface="Roboto Condensed"/>
          <a:cs typeface="Roboto Condensed"/>
          <a:sym typeface="Roboto Condensed"/>
        </a:defRPr>
      </a:lvl7pPr>
      <a:lvl8pPr marL="0" marR="0" indent="0" algn="l" defTabSz="685782" rtl="0" latinLnBrk="0">
        <a:lnSpc>
          <a:spcPct val="90000"/>
        </a:lnSpc>
        <a:spcBef>
          <a:spcPts val="0"/>
        </a:spcBef>
        <a:spcAft>
          <a:spcPts val="0"/>
        </a:spcAft>
        <a:buClrTx/>
        <a:buSzTx/>
        <a:buFontTx/>
        <a:buNone/>
        <a:tabLst/>
        <a:defRPr b="0" baseline="0" cap="none" i="0" spc="0" strike="noStrike" sz="2100" u="none">
          <a:solidFill>
            <a:srgbClr val="000000"/>
          </a:solidFill>
          <a:uFillTx/>
          <a:latin typeface="Roboto Condensed"/>
          <a:ea typeface="Roboto Condensed"/>
          <a:cs typeface="Roboto Condensed"/>
          <a:sym typeface="Roboto Condensed"/>
        </a:defRPr>
      </a:lvl8pPr>
      <a:lvl9pPr marL="0" marR="0" indent="0" algn="l" defTabSz="685782" rtl="0" latinLnBrk="0">
        <a:lnSpc>
          <a:spcPct val="90000"/>
        </a:lnSpc>
        <a:spcBef>
          <a:spcPts val="0"/>
        </a:spcBef>
        <a:spcAft>
          <a:spcPts val="0"/>
        </a:spcAft>
        <a:buClrTx/>
        <a:buSzTx/>
        <a:buFontTx/>
        <a:buNone/>
        <a:tabLst/>
        <a:defRPr b="0" baseline="0" cap="none" i="0" spc="0" strike="noStrike" sz="2100" u="none">
          <a:solidFill>
            <a:srgbClr val="000000"/>
          </a:solidFill>
          <a:uFillTx/>
          <a:latin typeface="Roboto Condensed"/>
          <a:ea typeface="Roboto Condensed"/>
          <a:cs typeface="Roboto Condensed"/>
          <a:sym typeface="Roboto Condensed"/>
        </a:defRPr>
      </a:lvl9pPr>
    </p:titleStyle>
    <p:bodyStyle>
      <a:lvl1pPr marL="171446" marR="0" indent="-171446" algn="l" defTabSz="685782" rtl="0" latinLnBrk="0">
        <a:lnSpc>
          <a:spcPct val="90000"/>
        </a:lnSpc>
        <a:spcBef>
          <a:spcPts val="700"/>
        </a:spcBef>
        <a:spcAft>
          <a:spcPts val="0"/>
        </a:spcAft>
        <a:buClrTx/>
        <a:buSzPct val="100000"/>
        <a:buFont typeface="Arial"/>
        <a:buChar char="•"/>
        <a:tabLst/>
        <a:defRPr b="0" baseline="0" cap="none" i="0" spc="0" strike="noStrike" sz="1800" u="none">
          <a:solidFill>
            <a:srgbClr val="000000"/>
          </a:solidFill>
          <a:uFillTx/>
          <a:latin typeface="Roboto Condensed"/>
          <a:ea typeface="Roboto Condensed"/>
          <a:cs typeface="Roboto Condensed"/>
          <a:sym typeface="Roboto Condensed"/>
        </a:defRPr>
      </a:lvl1pPr>
      <a:lvl2pPr marL="548626" marR="0" indent="-205735" algn="l" defTabSz="685782" rtl="0" latinLnBrk="0">
        <a:lnSpc>
          <a:spcPct val="90000"/>
        </a:lnSpc>
        <a:spcBef>
          <a:spcPts val="700"/>
        </a:spcBef>
        <a:spcAft>
          <a:spcPts val="0"/>
        </a:spcAft>
        <a:buClrTx/>
        <a:buSzPct val="100000"/>
        <a:buFont typeface="Arial"/>
        <a:buChar char="•"/>
        <a:tabLst/>
        <a:defRPr b="0" baseline="0" cap="none" i="0" spc="0" strike="noStrike" sz="1800" u="none">
          <a:solidFill>
            <a:srgbClr val="000000"/>
          </a:solidFill>
          <a:uFillTx/>
          <a:latin typeface="Roboto Condensed"/>
          <a:ea typeface="Roboto Condensed"/>
          <a:cs typeface="Roboto Condensed"/>
          <a:sym typeface="Roboto Condensed"/>
        </a:defRPr>
      </a:lvl2pPr>
      <a:lvl3pPr marL="906212" marR="0" indent="-220430" algn="l" defTabSz="685782" rtl="0" latinLnBrk="0">
        <a:lnSpc>
          <a:spcPct val="90000"/>
        </a:lnSpc>
        <a:spcBef>
          <a:spcPts val="700"/>
        </a:spcBef>
        <a:spcAft>
          <a:spcPts val="0"/>
        </a:spcAft>
        <a:buClrTx/>
        <a:buSzPct val="100000"/>
        <a:buFont typeface="Arial"/>
        <a:buChar char="•"/>
        <a:tabLst/>
        <a:defRPr b="0" baseline="0" cap="none" i="0" spc="0" strike="noStrike" sz="1800" u="none">
          <a:solidFill>
            <a:srgbClr val="000000"/>
          </a:solidFill>
          <a:uFillTx/>
          <a:latin typeface="Roboto Condensed"/>
          <a:ea typeface="Roboto Condensed"/>
          <a:cs typeface="Roboto Condensed"/>
          <a:sym typeface="Roboto Condensed"/>
        </a:defRPr>
      </a:lvl3pPr>
      <a:lvl4pPr marL="1285843" marR="0" indent="-257169" algn="l" defTabSz="685782" rtl="0" latinLnBrk="0">
        <a:lnSpc>
          <a:spcPct val="90000"/>
        </a:lnSpc>
        <a:spcBef>
          <a:spcPts val="700"/>
        </a:spcBef>
        <a:spcAft>
          <a:spcPts val="0"/>
        </a:spcAft>
        <a:buClrTx/>
        <a:buSzPct val="100000"/>
        <a:buFont typeface="Arial"/>
        <a:buChar char="•"/>
        <a:tabLst/>
        <a:defRPr b="0" baseline="0" cap="none" i="0" spc="0" strike="noStrike" sz="1800" u="none">
          <a:solidFill>
            <a:srgbClr val="000000"/>
          </a:solidFill>
          <a:uFillTx/>
          <a:latin typeface="Roboto Condensed"/>
          <a:ea typeface="Roboto Condensed"/>
          <a:cs typeface="Roboto Condensed"/>
          <a:sym typeface="Roboto Condensed"/>
        </a:defRPr>
      </a:lvl4pPr>
      <a:lvl5pPr marL="1628735" marR="0" indent="-257169" algn="l" defTabSz="685782" rtl="0" latinLnBrk="0">
        <a:lnSpc>
          <a:spcPct val="90000"/>
        </a:lnSpc>
        <a:spcBef>
          <a:spcPts val="700"/>
        </a:spcBef>
        <a:spcAft>
          <a:spcPts val="0"/>
        </a:spcAft>
        <a:buClrTx/>
        <a:buSzPct val="100000"/>
        <a:buFont typeface="Arial"/>
        <a:buChar char="•"/>
        <a:tabLst/>
        <a:defRPr b="0" baseline="0" cap="none" i="0" spc="0" strike="noStrike" sz="1800" u="none">
          <a:solidFill>
            <a:srgbClr val="000000"/>
          </a:solidFill>
          <a:uFillTx/>
          <a:latin typeface="Roboto Condensed"/>
          <a:ea typeface="Roboto Condensed"/>
          <a:cs typeface="Roboto Condensed"/>
          <a:sym typeface="Roboto Condensed"/>
        </a:defRPr>
      </a:lvl5pPr>
      <a:lvl6pPr marL="1934887" marR="0" indent="-220430" algn="l" defTabSz="685782" rtl="0" latinLnBrk="0">
        <a:lnSpc>
          <a:spcPct val="90000"/>
        </a:lnSpc>
        <a:spcBef>
          <a:spcPts val="700"/>
        </a:spcBef>
        <a:spcAft>
          <a:spcPts val="0"/>
        </a:spcAft>
        <a:buClrTx/>
        <a:buSzPct val="100000"/>
        <a:buFont typeface="Arial"/>
        <a:buChar char="•"/>
        <a:tabLst/>
        <a:defRPr b="0" baseline="0" cap="none" i="0" spc="0" strike="noStrike" sz="1800" u="none">
          <a:solidFill>
            <a:srgbClr val="000000"/>
          </a:solidFill>
          <a:uFillTx/>
          <a:latin typeface="Roboto Condensed"/>
          <a:ea typeface="Roboto Condensed"/>
          <a:cs typeface="Roboto Condensed"/>
          <a:sym typeface="Roboto Condensed"/>
        </a:defRPr>
      </a:lvl6pPr>
      <a:lvl7pPr marL="2277779" marR="0" indent="-220430" algn="l" defTabSz="685782" rtl="0" latinLnBrk="0">
        <a:lnSpc>
          <a:spcPct val="90000"/>
        </a:lnSpc>
        <a:spcBef>
          <a:spcPts val="700"/>
        </a:spcBef>
        <a:spcAft>
          <a:spcPts val="0"/>
        </a:spcAft>
        <a:buClrTx/>
        <a:buSzPct val="100000"/>
        <a:buFont typeface="Arial"/>
        <a:buChar char="•"/>
        <a:tabLst/>
        <a:defRPr b="0" baseline="0" cap="none" i="0" spc="0" strike="noStrike" sz="1800" u="none">
          <a:solidFill>
            <a:srgbClr val="000000"/>
          </a:solidFill>
          <a:uFillTx/>
          <a:latin typeface="Roboto Condensed"/>
          <a:ea typeface="Roboto Condensed"/>
          <a:cs typeface="Roboto Condensed"/>
          <a:sym typeface="Roboto Condensed"/>
        </a:defRPr>
      </a:lvl7pPr>
      <a:lvl8pPr marL="2620670" marR="0" indent="-220430" algn="l" defTabSz="685782" rtl="0" latinLnBrk="0">
        <a:lnSpc>
          <a:spcPct val="90000"/>
        </a:lnSpc>
        <a:spcBef>
          <a:spcPts val="700"/>
        </a:spcBef>
        <a:spcAft>
          <a:spcPts val="0"/>
        </a:spcAft>
        <a:buClrTx/>
        <a:buSzPct val="100000"/>
        <a:buFont typeface="Arial"/>
        <a:buChar char="•"/>
        <a:tabLst/>
        <a:defRPr b="0" baseline="0" cap="none" i="0" spc="0" strike="noStrike" sz="1800" u="none">
          <a:solidFill>
            <a:srgbClr val="000000"/>
          </a:solidFill>
          <a:uFillTx/>
          <a:latin typeface="Roboto Condensed"/>
          <a:ea typeface="Roboto Condensed"/>
          <a:cs typeface="Roboto Condensed"/>
          <a:sym typeface="Roboto Condensed"/>
        </a:defRPr>
      </a:lvl8pPr>
      <a:lvl9pPr marL="2963561" marR="0" indent="-220430" algn="l" defTabSz="685782" rtl="0" latinLnBrk="0">
        <a:lnSpc>
          <a:spcPct val="90000"/>
        </a:lnSpc>
        <a:spcBef>
          <a:spcPts val="700"/>
        </a:spcBef>
        <a:spcAft>
          <a:spcPts val="0"/>
        </a:spcAft>
        <a:buClrTx/>
        <a:buSzPct val="100000"/>
        <a:buFont typeface="Arial"/>
        <a:buChar char="•"/>
        <a:tabLst/>
        <a:defRPr b="0" baseline="0" cap="none" i="0" spc="0" strike="noStrike" sz="1800" u="none">
          <a:solidFill>
            <a:srgbClr val="000000"/>
          </a:solidFill>
          <a:uFillTx/>
          <a:latin typeface="Roboto Condensed"/>
          <a:ea typeface="Roboto Condensed"/>
          <a:cs typeface="Roboto Condensed"/>
          <a:sym typeface="Roboto Condensed"/>
        </a:defRPr>
      </a:lvl9pPr>
    </p:bodyStyle>
    <p:otherStyle>
      <a:lvl1pPr marL="0" marR="0" indent="0" algn="r" defTabSz="6858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oboto Condensed"/>
        </a:defRPr>
      </a:lvl1pPr>
      <a:lvl2pPr marL="0" marR="0" indent="342900" algn="r" defTabSz="6858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oboto Condensed"/>
        </a:defRPr>
      </a:lvl2pPr>
      <a:lvl3pPr marL="0" marR="0" indent="685800" algn="r" defTabSz="6858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oboto Condensed"/>
        </a:defRPr>
      </a:lvl3pPr>
      <a:lvl4pPr marL="0" marR="0" indent="1028700" algn="r" defTabSz="6858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oboto Condensed"/>
        </a:defRPr>
      </a:lvl4pPr>
      <a:lvl5pPr marL="0" marR="0" indent="1371600" algn="r" defTabSz="6858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oboto Condensed"/>
        </a:defRPr>
      </a:lvl5pPr>
      <a:lvl6pPr marL="0" marR="0" indent="1714500" algn="r" defTabSz="6858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oboto Condensed"/>
        </a:defRPr>
      </a:lvl6pPr>
      <a:lvl7pPr marL="0" marR="0" indent="2057400" algn="r" defTabSz="6858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oboto Condensed"/>
        </a:defRPr>
      </a:lvl7pPr>
      <a:lvl8pPr marL="0" marR="0" indent="2400300" algn="r" defTabSz="6858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oboto Condensed"/>
        </a:defRPr>
      </a:lvl8pPr>
      <a:lvl9pPr marL="0" marR="0" indent="2743200" algn="r" defTabSz="6858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oboto Condensed"/>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6.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854" name="Picture 2" descr="Picture 2"/>
          <p:cNvPicPr>
            <a:picLocks noChangeAspect="1"/>
          </p:cNvPicPr>
          <p:nvPr/>
        </p:nvPicPr>
        <p:blipFill>
          <a:blip r:embed="rId3">
            <a:extLst/>
          </a:blip>
          <a:srcRect l="0" t="4667" r="0" b="4666"/>
          <a:stretch>
            <a:fillRect/>
          </a:stretch>
        </p:blipFill>
        <p:spPr>
          <a:xfrm>
            <a:off x="0" y="787400"/>
            <a:ext cx="9144000" cy="5181601"/>
          </a:xfrm>
          <a:prstGeom prst="rect">
            <a:avLst/>
          </a:prstGeom>
          <a:ln w="12700">
            <a:miter lim="400000"/>
          </a:ln>
        </p:spPr>
      </p:pic>
      <p:pic>
        <p:nvPicPr>
          <p:cNvPr id="855" name="Picture 7" descr="Picture 7"/>
          <p:cNvPicPr>
            <a:picLocks noChangeAspect="1"/>
          </p:cNvPicPr>
          <p:nvPr/>
        </p:nvPicPr>
        <p:blipFill>
          <a:blip r:embed="rId3">
            <a:extLst/>
          </a:blip>
          <a:srcRect l="0" t="71445" r="0" b="7902"/>
          <a:stretch>
            <a:fillRect/>
          </a:stretch>
        </p:blipFill>
        <p:spPr>
          <a:xfrm>
            <a:off x="0" y="-88900"/>
            <a:ext cx="9144000" cy="1727200"/>
          </a:xfrm>
          <a:prstGeom prst="rect">
            <a:avLst/>
          </a:prstGeom>
          <a:ln w="12700">
            <a:miter lim="400000"/>
          </a:ln>
        </p:spPr>
      </p:pic>
      <p:pic>
        <p:nvPicPr>
          <p:cNvPr id="856" name="Picture 8" descr="Picture 8"/>
          <p:cNvPicPr>
            <a:picLocks noChangeAspect="1"/>
          </p:cNvPicPr>
          <p:nvPr/>
        </p:nvPicPr>
        <p:blipFill>
          <a:blip r:embed="rId3">
            <a:extLst/>
          </a:blip>
          <a:srcRect l="0" t="72804" r="0" b="4667"/>
          <a:stretch>
            <a:fillRect/>
          </a:stretch>
        </p:blipFill>
        <p:spPr>
          <a:xfrm>
            <a:off x="0" y="5295899"/>
            <a:ext cx="9144000" cy="1562101"/>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94" name="title example here"/>
          <p:cNvSpPr txBox="1"/>
          <p:nvPr>
            <p:ph type="title"/>
          </p:nvPr>
        </p:nvSpPr>
        <p:spPr>
          <a:prstGeom prst="rect">
            <a:avLst/>
          </a:prstGeom>
        </p:spPr>
        <p:txBody>
          <a:bodyPr/>
          <a:lstStyle/>
          <a:p>
            <a:pPr/>
          </a:p>
        </p:txBody>
      </p:sp>
      <p:sp>
        <p:nvSpPr>
          <p:cNvPr id="895" name="Subitle Example here"/>
          <p:cNvSpPr txBox="1"/>
          <p:nvPr>
            <p:ph type="body" sz="quarter" idx="1"/>
          </p:nvPr>
        </p:nvSpPr>
        <p:spPr>
          <a:prstGeom prst="rect">
            <a:avLst/>
          </a:prstGeom>
        </p:spPr>
        <p:txBody>
          <a:bodyPr/>
          <a:lstStyle/>
          <a:p>
            <a:pPr/>
          </a:p>
        </p:txBody>
      </p:sp>
      <p:pic>
        <p:nvPicPr>
          <p:cNvPr id="896" name="Screen Shot 2021-09-28 at 7.04.15 AM.png" descr="Screen Shot 2021-09-28 at 7.04.15 AM.png"/>
          <p:cNvPicPr>
            <a:picLocks noChangeAspect="1"/>
          </p:cNvPicPr>
          <p:nvPr/>
        </p:nvPicPr>
        <p:blipFill>
          <a:blip r:embed="rId2">
            <a:extLst/>
          </a:blip>
          <a:stretch>
            <a:fillRect/>
          </a:stretch>
        </p:blipFill>
        <p:spPr>
          <a:xfrm>
            <a:off x="0" y="-2117"/>
            <a:ext cx="9144000" cy="5118101"/>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98" name="title example here"/>
          <p:cNvSpPr txBox="1"/>
          <p:nvPr>
            <p:ph type="title"/>
          </p:nvPr>
        </p:nvSpPr>
        <p:spPr>
          <a:prstGeom prst="rect">
            <a:avLst/>
          </a:prstGeom>
        </p:spPr>
        <p:txBody>
          <a:bodyPr/>
          <a:lstStyle/>
          <a:p>
            <a:pPr/>
          </a:p>
        </p:txBody>
      </p:sp>
      <p:sp>
        <p:nvSpPr>
          <p:cNvPr id="899" name="Subitle Example here"/>
          <p:cNvSpPr txBox="1"/>
          <p:nvPr>
            <p:ph type="body" sz="quarter" idx="1"/>
          </p:nvPr>
        </p:nvSpPr>
        <p:spPr>
          <a:prstGeom prst="rect">
            <a:avLst/>
          </a:prstGeom>
        </p:spPr>
        <p:txBody>
          <a:bodyPr/>
          <a:lstStyle/>
          <a:p>
            <a:pPr/>
          </a:p>
        </p:txBody>
      </p:sp>
      <p:pic>
        <p:nvPicPr>
          <p:cNvPr id="900" name="Screen Shot 2021-09-28 at 7.04.36 AM.png" descr="Screen Shot 2021-09-28 at 7.04.36 AM.png"/>
          <p:cNvPicPr>
            <a:picLocks noChangeAspect="1"/>
          </p:cNvPicPr>
          <p:nvPr/>
        </p:nvPicPr>
        <p:blipFill>
          <a:blip r:embed="rId2">
            <a:extLst/>
          </a:blip>
          <a:stretch>
            <a:fillRect/>
          </a:stretch>
        </p:blipFill>
        <p:spPr>
          <a:xfrm>
            <a:off x="0" y="-27517"/>
            <a:ext cx="9144000" cy="5168901"/>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02" name="title example here"/>
          <p:cNvSpPr txBox="1"/>
          <p:nvPr>
            <p:ph type="title"/>
          </p:nvPr>
        </p:nvSpPr>
        <p:spPr>
          <a:prstGeom prst="rect">
            <a:avLst/>
          </a:prstGeom>
        </p:spPr>
        <p:txBody>
          <a:bodyPr/>
          <a:lstStyle/>
          <a:p>
            <a:pPr/>
          </a:p>
        </p:txBody>
      </p:sp>
      <p:sp>
        <p:nvSpPr>
          <p:cNvPr id="903" name="Subitle Example here"/>
          <p:cNvSpPr txBox="1"/>
          <p:nvPr>
            <p:ph type="body" sz="quarter" idx="1"/>
          </p:nvPr>
        </p:nvSpPr>
        <p:spPr>
          <a:prstGeom prst="rect">
            <a:avLst/>
          </a:prstGeom>
        </p:spPr>
        <p:txBody>
          <a:bodyPr/>
          <a:lstStyle/>
          <a:p>
            <a:pPr/>
          </a:p>
        </p:txBody>
      </p:sp>
      <p:pic>
        <p:nvPicPr>
          <p:cNvPr id="904" name="Screen Shot 2021-09-28 at 7.04.45 AM.png" descr="Screen Shot 2021-09-28 at 7.04.45 AM.png"/>
          <p:cNvPicPr>
            <a:picLocks noChangeAspect="1"/>
          </p:cNvPicPr>
          <p:nvPr/>
        </p:nvPicPr>
        <p:blipFill>
          <a:blip r:embed="rId2">
            <a:extLst/>
          </a:blip>
          <a:stretch>
            <a:fillRect/>
          </a:stretch>
        </p:blipFill>
        <p:spPr>
          <a:xfrm>
            <a:off x="-1" y="-23284"/>
            <a:ext cx="9144001" cy="5143501"/>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06" name="title example here"/>
          <p:cNvSpPr txBox="1"/>
          <p:nvPr>
            <p:ph type="title"/>
          </p:nvPr>
        </p:nvSpPr>
        <p:spPr>
          <a:prstGeom prst="rect">
            <a:avLst/>
          </a:prstGeom>
        </p:spPr>
        <p:txBody>
          <a:bodyPr/>
          <a:lstStyle/>
          <a:p>
            <a:pPr/>
          </a:p>
        </p:txBody>
      </p:sp>
      <p:sp>
        <p:nvSpPr>
          <p:cNvPr id="907" name="Subitle Example here"/>
          <p:cNvSpPr txBox="1"/>
          <p:nvPr>
            <p:ph type="body" sz="quarter" idx="1"/>
          </p:nvPr>
        </p:nvSpPr>
        <p:spPr>
          <a:prstGeom prst="rect">
            <a:avLst/>
          </a:prstGeom>
        </p:spPr>
        <p:txBody>
          <a:bodyPr/>
          <a:lstStyle/>
          <a:p>
            <a:pPr/>
          </a:p>
        </p:txBody>
      </p:sp>
      <p:pic>
        <p:nvPicPr>
          <p:cNvPr id="908" name="Screen Shot 2021-09-28 at 7.05.06 AM.png" descr="Screen Shot 2021-09-28 at 7.05.06 AM.png"/>
          <p:cNvPicPr>
            <a:picLocks noChangeAspect="1"/>
          </p:cNvPicPr>
          <p:nvPr/>
        </p:nvPicPr>
        <p:blipFill>
          <a:blip r:embed="rId2">
            <a:extLst/>
          </a:blip>
          <a:stretch>
            <a:fillRect/>
          </a:stretch>
        </p:blipFill>
        <p:spPr>
          <a:xfrm>
            <a:off x="-1" y="2116"/>
            <a:ext cx="9144001" cy="5143501"/>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10" name="title example here"/>
          <p:cNvSpPr txBox="1"/>
          <p:nvPr>
            <p:ph type="title"/>
          </p:nvPr>
        </p:nvSpPr>
        <p:spPr>
          <a:prstGeom prst="rect">
            <a:avLst/>
          </a:prstGeom>
        </p:spPr>
        <p:txBody>
          <a:bodyPr/>
          <a:lstStyle/>
          <a:p>
            <a:pPr/>
          </a:p>
        </p:txBody>
      </p:sp>
      <p:sp>
        <p:nvSpPr>
          <p:cNvPr id="911" name="Subitle Example here"/>
          <p:cNvSpPr txBox="1"/>
          <p:nvPr>
            <p:ph type="body" sz="quarter" idx="1"/>
          </p:nvPr>
        </p:nvSpPr>
        <p:spPr>
          <a:prstGeom prst="rect">
            <a:avLst/>
          </a:prstGeom>
        </p:spPr>
        <p:txBody>
          <a:bodyPr/>
          <a:lstStyle/>
          <a:p>
            <a:pPr/>
          </a:p>
        </p:txBody>
      </p:sp>
      <p:pic>
        <p:nvPicPr>
          <p:cNvPr id="912" name="Screen Shot 2021-09-28 at 7.14.10 AM.png" descr="Screen Shot 2021-09-28 at 7.14.10 AM.png"/>
          <p:cNvPicPr>
            <a:picLocks noChangeAspect="1"/>
          </p:cNvPicPr>
          <p:nvPr/>
        </p:nvPicPr>
        <p:blipFill>
          <a:blip r:embed="rId2">
            <a:extLst/>
          </a:blip>
          <a:stretch>
            <a:fillRect/>
          </a:stretch>
        </p:blipFill>
        <p:spPr>
          <a:xfrm>
            <a:off x="0" y="571500"/>
            <a:ext cx="9144000" cy="5715000"/>
          </a:xfrm>
          <a:prstGeom prst="rect">
            <a:avLst/>
          </a:prstGeom>
          <a:ln w="12700">
            <a:miter lim="400000"/>
          </a:ln>
        </p:spPr>
      </p:pic>
      <p:sp>
        <p:nvSpPr>
          <p:cNvPr id="913" name="RealScout Market Insights"/>
          <p:cNvSpPr txBox="1"/>
          <p:nvPr/>
        </p:nvSpPr>
        <p:spPr>
          <a:xfrm>
            <a:off x="3738822" y="-1270"/>
            <a:ext cx="3513495" cy="8026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300"/>
            </a:lvl1pPr>
          </a:lstStyle>
          <a:p>
            <a:pPr/>
            <a:r>
              <a:t>RealScout Market Insights</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15" name="Picture 1" descr="Picture 1"/>
          <p:cNvPicPr>
            <a:picLocks noChangeAspect="1"/>
          </p:cNvPicPr>
          <p:nvPr/>
        </p:nvPicPr>
        <p:blipFill>
          <a:blip r:embed="rId3">
            <a:extLst/>
          </a:blip>
          <a:stretch>
            <a:fillRect/>
          </a:stretch>
        </p:blipFill>
        <p:spPr>
          <a:xfrm>
            <a:off x="0" y="469900"/>
            <a:ext cx="9144000" cy="5916706"/>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60" name="title example here"/>
          <p:cNvSpPr txBox="1"/>
          <p:nvPr>
            <p:ph type="title"/>
          </p:nvPr>
        </p:nvSpPr>
        <p:spPr>
          <a:prstGeom prst="rect">
            <a:avLst/>
          </a:prstGeom>
        </p:spPr>
        <p:txBody>
          <a:bodyPr/>
          <a:lstStyle/>
          <a:p>
            <a:pPr/>
          </a:p>
        </p:txBody>
      </p:sp>
      <p:sp>
        <p:nvSpPr>
          <p:cNvPr id="861" name="Subitle Example here"/>
          <p:cNvSpPr txBox="1"/>
          <p:nvPr>
            <p:ph type="body" sz="quarter" idx="1"/>
          </p:nvPr>
        </p:nvSpPr>
        <p:spPr>
          <a:prstGeom prst="rect">
            <a:avLst/>
          </a:prstGeom>
        </p:spPr>
        <p:txBody>
          <a:bodyPr/>
          <a:lstStyle/>
          <a:p>
            <a:pPr/>
          </a:p>
        </p:txBody>
      </p:sp>
      <p:pic>
        <p:nvPicPr>
          <p:cNvPr id="862" name="Screen Shot 2021-09-28 at 6.21.56 AM.png" descr="Screen Shot 2021-09-28 at 6.21.56 AM.png"/>
          <p:cNvPicPr>
            <a:picLocks noChangeAspect="1"/>
          </p:cNvPicPr>
          <p:nvPr/>
        </p:nvPicPr>
        <p:blipFill>
          <a:blip r:embed="rId2">
            <a:extLst/>
          </a:blip>
          <a:stretch>
            <a:fillRect/>
          </a:stretch>
        </p:blipFill>
        <p:spPr>
          <a:xfrm>
            <a:off x="0" y="552450"/>
            <a:ext cx="9144000" cy="5753100"/>
          </a:xfrm>
          <a:prstGeom prst="rect">
            <a:avLst/>
          </a:prstGeom>
          <a:ln w="12700">
            <a:miter lim="400000"/>
          </a:ln>
        </p:spPr>
      </p:pic>
      <p:sp>
        <p:nvSpPr>
          <p:cNvPr id="863" name="Home prices at a record high - but so is equity…"/>
          <p:cNvSpPr txBox="1"/>
          <p:nvPr/>
        </p:nvSpPr>
        <p:spPr>
          <a:xfrm>
            <a:off x="3002222" y="99638"/>
            <a:ext cx="3908783" cy="3073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r>
              <a:t>Home prices at a record high - but so is equity…</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65" name="title example here"/>
          <p:cNvSpPr txBox="1"/>
          <p:nvPr>
            <p:ph type="title"/>
          </p:nvPr>
        </p:nvSpPr>
        <p:spPr>
          <a:prstGeom prst="rect">
            <a:avLst/>
          </a:prstGeom>
        </p:spPr>
        <p:txBody>
          <a:bodyPr/>
          <a:lstStyle/>
          <a:p>
            <a:pPr/>
          </a:p>
        </p:txBody>
      </p:sp>
      <p:sp>
        <p:nvSpPr>
          <p:cNvPr id="866" name="Subitle Example here"/>
          <p:cNvSpPr txBox="1"/>
          <p:nvPr>
            <p:ph type="body" sz="quarter" idx="1"/>
          </p:nvPr>
        </p:nvSpPr>
        <p:spPr>
          <a:prstGeom prst="rect">
            <a:avLst/>
          </a:prstGeom>
        </p:spPr>
        <p:txBody>
          <a:bodyPr/>
          <a:lstStyle/>
          <a:p>
            <a:pPr/>
          </a:p>
        </p:txBody>
      </p:sp>
      <p:pic>
        <p:nvPicPr>
          <p:cNvPr id="867" name="Screen Shot 2021-09-28 at 6.34.14 AM.png" descr="Screen Shot 2021-09-28 at 6.34.14 AM.png"/>
          <p:cNvPicPr>
            <a:picLocks noChangeAspect="1"/>
          </p:cNvPicPr>
          <p:nvPr/>
        </p:nvPicPr>
        <p:blipFill>
          <a:blip r:embed="rId2">
            <a:extLst/>
          </a:blip>
          <a:stretch>
            <a:fillRect/>
          </a:stretch>
        </p:blipFill>
        <p:spPr>
          <a:xfrm>
            <a:off x="634916" y="2116"/>
            <a:ext cx="7941905" cy="5908669"/>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69" name="title example here"/>
          <p:cNvSpPr txBox="1"/>
          <p:nvPr>
            <p:ph type="title"/>
          </p:nvPr>
        </p:nvSpPr>
        <p:spPr>
          <a:prstGeom prst="rect">
            <a:avLst/>
          </a:prstGeom>
        </p:spPr>
        <p:txBody>
          <a:bodyPr/>
          <a:lstStyle/>
          <a:p>
            <a:pPr/>
          </a:p>
        </p:txBody>
      </p:sp>
      <p:sp>
        <p:nvSpPr>
          <p:cNvPr id="870" name="Subitle Example here"/>
          <p:cNvSpPr txBox="1"/>
          <p:nvPr>
            <p:ph type="body" sz="quarter" idx="1"/>
          </p:nvPr>
        </p:nvSpPr>
        <p:spPr>
          <a:prstGeom prst="rect">
            <a:avLst/>
          </a:prstGeom>
        </p:spPr>
        <p:txBody>
          <a:bodyPr/>
          <a:lstStyle/>
          <a:p>
            <a:pPr/>
          </a:p>
        </p:txBody>
      </p:sp>
      <p:pic>
        <p:nvPicPr>
          <p:cNvPr id="871" name="Screen Shot 2021-09-28 at 6.36.56 AM.png" descr="Screen Shot 2021-09-28 at 6.36.56 AM.png"/>
          <p:cNvPicPr>
            <a:picLocks noChangeAspect="1"/>
          </p:cNvPicPr>
          <p:nvPr/>
        </p:nvPicPr>
        <p:blipFill>
          <a:blip r:embed="rId2">
            <a:extLst/>
          </a:blip>
          <a:stretch>
            <a:fillRect/>
          </a:stretch>
        </p:blipFill>
        <p:spPr>
          <a:xfrm>
            <a:off x="0" y="-6350"/>
            <a:ext cx="9144000" cy="5143500"/>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73" name="title example here"/>
          <p:cNvSpPr txBox="1"/>
          <p:nvPr>
            <p:ph type="title"/>
          </p:nvPr>
        </p:nvSpPr>
        <p:spPr>
          <a:prstGeom prst="rect">
            <a:avLst/>
          </a:prstGeom>
        </p:spPr>
        <p:txBody>
          <a:bodyPr/>
          <a:lstStyle/>
          <a:p>
            <a:pPr/>
          </a:p>
        </p:txBody>
      </p:sp>
      <p:sp>
        <p:nvSpPr>
          <p:cNvPr id="874" name="Subitle Example here"/>
          <p:cNvSpPr txBox="1"/>
          <p:nvPr>
            <p:ph type="body" sz="quarter" idx="1"/>
          </p:nvPr>
        </p:nvSpPr>
        <p:spPr>
          <a:prstGeom prst="rect">
            <a:avLst/>
          </a:prstGeom>
        </p:spPr>
        <p:txBody>
          <a:bodyPr/>
          <a:lstStyle/>
          <a:p>
            <a:pPr/>
          </a:p>
        </p:txBody>
      </p:sp>
      <p:pic>
        <p:nvPicPr>
          <p:cNvPr id="875" name="Screen Shot 2021-09-28 at 6.40.04 AM.png" descr="Screen Shot 2021-09-28 at 6.40.04 AM.png"/>
          <p:cNvPicPr>
            <a:picLocks noChangeAspect="1"/>
          </p:cNvPicPr>
          <p:nvPr/>
        </p:nvPicPr>
        <p:blipFill>
          <a:blip r:embed="rId2">
            <a:extLst/>
          </a:blip>
          <a:stretch>
            <a:fillRect/>
          </a:stretch>
        </p:blipFill>
        <p:spPr>
          <a:xfrm>
            <a:off x="368300" y="14816"/>
            <a:ext cx="8251012" cy="6027436"/>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77" name="title example here"/>
          <p:cNvSpPr txBox="1"/>
          <p:nvPr>
            <p:ph type="title"/>
          </p:nvPr>
        </p:nvSpPr>
        <p:spPr>
          <a:prstGeom prst="rect">
            <a:avLst/>
          </a:prstGeom>
        </p:spPr>
        <p:txBody>
          <a:bodyPr/>
          <a:lstStyle/>
          <a:p>
            <a:pPr/>
          </a:p>
        </p:txBody>
      </p:sp>
      <p:sp>
        <p:nvSpPr>
          <p:cNvPr id="878" name="Subitle Example here"/>
          <p:cNvSpPr txBox="1"/>
          <p:nvPr>
            <p:ph type="body" sz="quarter" idx="1"/>
          </p:nvPr>
        </p:nvSpPr>
        <p:spPr>
          <a:prstGeom prst="rect">
            <a:avLst/>
          </a:prstGeom>
        </p:spPr>
        <p:txBody>
          <a:bodyPr/>
          <a:lstStyle/>
          <a:p>
            <a:pPr/>
          </a:p>
        </p:txBody>
      </p:sp>
      <p:pic>
        <p:nvPicPr>
          <p:cNvPr id="879" name="Screen Shot 2021-09-28 at 6.40.56 AM.png" descr="Screen Shot 2021-09-28 at 6.40.56 AM.png"/>
          <p:cNvPicPr>
            <a:picLocks noChangeAspect="1"/>
          </p:cNvPicPr>
          <p:nvPr/>
        </p:nvPicPr>
        <p:blipFill>
          <a:blip r:embed="rId2">
            <a:extLst/>
          </a:blip>
          <a:stretch>
            <a:fillRect/>
          </a:stretch>
        </p:blipFill>
        <p:spPr>
          <a:xfrm>
            <a:off x="475866" y="-237067"/>
            <a:ext cx="8192268" cy="6220569"/>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81" name="title example here"/>
          <p:cNvSpPr txBox="1"/>
          <p:nvPr>
            <p:ph type="title"/>
          </p:nvPr>
        </p:nvSpPr>
        <p:spPr>
          <a:prstGeom prst="rect">
            <a:avLst/>
          </a:prstGeom>
        </p:spPr>
        <p:txBody>
          <a:bodyPr/>
          <a:lstStyle/>
          <a:p>
            <a:pPr/>
          </a:p>
        </p:txBody>
      </p:sp>
      <p:sp>
        <p:nvSpPr>
          <p:cNvPr id="882" name="Subitle Example here"/>
          <p:cNvSpPr txBox="1"/>
          <p:nvPr>
            <p:ph type="body" sz="quarter" idx="1"/>
          </p:nvPr>
        </p:nvSpPr>
        <p:spPr>
          <a:prstGeom prst="rect">
            <a:avLst/>
          </a:prstGeom>
        </p:spPr>
        <p:txBody>
          <a:bodyPr/>
          <a:lstStyle/>
          <a:p>
            <a:pPr/>
          </a:p>
        </p:txBody>
      </p:sp>
      <p:pic>
        <p:nvPicPr>
          <p:cNvPr id="883" name="Screen Shot 2021-09-28 at 6.41.17 AM.png" descr="Screen Shot 2021-09-28 at 6.41.17 AM.png"/>
          <p:cNvPicPr>
            <a:picLocks noChangeAspect="1"/>
          </p:cNvPicPr>
          <p:nvPr/>
        </p:nvPicPr>
        <p:blipFill>
          <a:blip r:embed="rId2">
            <a:extLst/>
          </a:blip>
          <a:stretch>
            <a:fillRect/>
          </a:stretch>
        </p:blipFill>
        <p:spPr>
          <a:xfrm>
            <a:off x="499533" y="44707"/>
            <a:ext cx="8212671" cy="6061735"/>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85" name="Jared James Coaching"/>
          <p:cNvSpPr txBox="1"/>
          <p:nvPr>
            <p:ph type="title"/>
          </p:nvPr>
        </p:nvSpPr>
        <p:spPr>
          <a:xfrm>
            <a:off x="584201" y="60094"/>
            <a:ext cx="7840135" cy="679313"/>
          </a:xfrm>
          <a:prstGeom prst="rect">
            <a:avLst/>
          </a:prstGeom>
        </p:spPr>
        <p:txBody>
          <a:bodyPr/>
          <a:lstStyle>
            <a:lvl1pPr algn="ctr"/>
          </a:lstStyle>
          <a:p>
            <a:pPr/>
            <a:r>
              <a:t>Jared James Coaching</a:t>
            </a:r>
          </a:p>
        </p:txBody>
      </p:sp>
      <p:sp>
        <p:nvSpPr>
          <p:cNvPr id="886" name="Subitle Example here"/>
          <p:cNvSpPr txBox="1"/>
          <p:nvPr>
            <p:ph type="body" sz="quarter" idx="1"/>
          </p:nvPr>
        </p:nvSpPr>
        <p:spPr>
          <a:prstGeom prst="rect">
            <a:avLst/>
          </a:prstGeom>
        </p:spPr>
        <p:txBody>
          <a:bodyPr/>
          <a:lstStyle/>
          <a:p>
            <a:pPr/>
          </a:p>
        </p:txBody>
      </p:sp>
      <p:pic>
        <p:nvPicPr>
          <p:cNvPr id="887" name="Screen Shot 2021-09-28 at 7.03.47 AM.png" descr="Screen Shot 2021-09-28 at 7.03.47 AM.png"/>
          <p:cNvPicPr>
            <a:picLocks noChangeAspect="1"/>
          </p:cNvPicPr>
          <p:nvPr/>
        </p:nvPicPr>
        <p:blipFill>
          <a:blip r:embed="rId2">
            <a:extLst/>
          </a:blip>
          <a:stretch>
            <a:fillRect/>
          </a:stretch>
        </p:blipFill>
        <p:spPr>
          <a:xfrm>
            <a:off x="370986" y="719016"/>
            <a:ext cx="8266565" cy="4691835"/>
          </a:xfrm>
          <a:prstGeom prst="rect">
            <a:avLst/>
          </a:prstGeom>
          <a:ln w="12700">
            <a:miter lim="400000"/>
          </a:ln>
        </p:spPr>
      </p:pic>
      <p:sp>
        <p:nvSpPr>
          <p:cNvPr id="888" name="Text"/>
          <p:cNvSpPr txBox="1"/>
          <p:nvPr/>
        </p:nvSpPr>
        <p:spPr>
          <a:xfrm>
            <a:off x="4356888" y="2911263"/>
            <a:ext cx="430224" cy="307341"/>
          </a:xfrm>
          <a:prstGeom prst="rect">
            <a:avLst/>
          </a:prstGeom>
          <a:ln w="12700">
            <a:miter lim="400000"/>
          </a:ln>
        </p:spPr>
        <p:txBody>
          <a:bodyPr wrap="none" lIns="45719" rIns="45719">
            <a:spAutoFit/>
          </a:bodyPr>
          <a:lstStyle/>
          <a:p>
            <a:pP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90" name="title example here"/>
          <p:cNvSpPr txBox="1"/>
          <p:nvPr>
            <p:ph type="title"/>
          </p:nvPr>
        </p:nvSpPr>
        <p:spPr>
          <a:prstGeom prst="rect">
            <a:avLst/>
          </a:prstGeom>
        </p:spPr>
        <p:txBody>
          <a:bodyPr/>
          <a:lstStyle/>
          <a:p>
            <a:pPr/>
          </a:p>
        </p:txBody>
      </p:sp>
      <p:sp>
        <p:nvSpPr>
          <p:cNvPr id="891" name="Subitle Example here"/>
          <p:cNvSpPr txBox="1"/>
          <p:nvPr>
            <p:ph type="body" sz="quarter" idx="1"/>
          </p:nvPr>
        </p:nvSpPr>
        <p:spPr>
          <a:prstGeom prst="rect">
            <a:avLst/>
          </a:prstGeom>
        </p:spPr>
        <p:txBody>
          <a:bodyPr/>
          <a:lstStyle/>
          <a:p>
            <a:pPr/>
          </a:p>
        </p:txBody>
      </p:sp>
      <p:pic>
        <p:nvPicPr>
          <p:cNvPr id="892" name="Screen Shot 2021-09-28 at 7.03.56 AM.png" descr="Screen Shot 2021-09-28 at 7.03.56 AM.png"/>
          <p:cNvPicPr>
            <a:picLocks noChangeAspect="1"/>
          </p:cNvPicPr>
          <p:nvPr/>
        </p:nvPicPr>
        <p:blipFill>
          <a:blip r:embed="rId2">
            <a:extLst/>
          </a:blip>
          <a:stretch>
            <a:fillRect/>
          </a:stretch>
        </p:blipFill>
        <p:spPr>
          <a:xfrm>
            <a:off x="0" y="-27517"/>
            <a:ext cx="9144000" cy="5168901"/>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Slize">
  <a:themeElements>
    <a:clrScheme name="Slize">
      <a:dk1>
        <a:srgbClr val="000000"/>
      </a:dk1>
      <a:lt1>
        <a:srgbClr val="FFFFFF"/>
      </a:lt1>
      <a:dk2>
        <a:srgbClr val="A7A7A7"/>
      </a:dk2>
      <a:lt2>
        <a:srgbClr val="535353"/>
      </a:lt2>
      <a:accent1>
        <a:srgbClr val="2DA2BF"/>
      </a:accent1>
      <a:accent2>
        <a:srgbClr val="DA1F28"/>
      </a:accent2>
      <a:accent3>
        <a:srgbClr val="EB641B"/>
      </a:accent3>
      <a:accent4>
        <a:srgbClr val="39639D"/>
      </a:accent4>
      <a:accent5>
        <a:srgbClr val="474B78"/>
      </a:accent5>
      <a:accent6>
        <a:srgbClr val="7D3C4A"/>
      </a:accent6>
      <a:hlink>
        <a:srgbClr val="0000FF"/>
      </a:hlink>
      <a:folHlink>
        <a:srgbClr val="FF00FF"/>
      </a:folHlink>
    </a:clrScheme>
    <a:fontScheme name="Slize">
      <a:majorFont>
        <a:latin typeface="Calibri"/>
        <a:ea typeface="Calibri"/>
        <a:cs typeface="Calibri"/>
      </a:majorFont>
      <a:minorFont>
        <a:latin typeface="Helvetica"/>
        <a:ea typeface="Helvetica"/>
        <a:cs typeface="Helvetica"/>
      </a:minorFont>
    </a:fontScheme>
    <a:fmtScheme name="Sliz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Slize">
  <a:themeElements>
    <a:clrScheme name="Slize">
      <a:dk1>
        <a:srgbClr val="000000"/>
      </a:dk1>
      <a:lt1>
        <a:srgbClr val="FFFFFF"/>
      </a:lt1>
      <a:dk2>
        <a:srgbClr val="A7A7A7"/>
      </a:dk2>
      <a:lt2>
        <a:srgbClr val="535353"/>
      </a:lt2>
      <a:accent1>
        <a:srgbClr val="2DA2BF"/>
      </a:accent1>
      <a:accent2>
        <a:srgbClr val="DA1F28"/>
      </a:accent2>
      <a:accent3>
        <a:srgbClr val="EB641B"/>
      </a:accent3>
      <a:accent4>
        <a:srgbClr val="39639D"/>
      </a:accent4>
      <a:accent5>
        <a:srgbClr val="474B78"/>
      </a:accent5>
      <a:accent6>
        <a:srgbClr val="7D3C4A"/>
      </a:accent6>
      <a:hlink>
        <a:srgbClr val="0000FF"/>
      </a:hlink>
      <a:folHlink>
        <a:srgbClr val="FF00FF"/>
      </a:folHlink>
    </a:clrScheme>
    <a:fontScheme name="Slize">
      <a:majorFont>
        <a:latin typeface="Calibri"/>
        <a:ea typeface="Calibri"/>
        <a:cs typeface="Calibri"/>
      </a:majorFont>
      <a:minorFont>
        <a:latin typeface="Helvetica"/>
        <a:ea typeface="Helvetica"/>
        <a:cs typeface="Helvetica"/>
      </a:minorFont>
    </a:fontScheme>
    <a:fmtScheme name="Sliz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