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6329627" y="3900561"/>
            <a:ext cx="5628744" cy="5130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5954724" y="5413966"/>
            <a:ext cx="6378550" cy="10388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600"/>
            </a:lvl1pPr>
            <a:lvl2pPr>
              <a:defRPr sz="6600"/>
            </a:lvl2pPr>
            <a:lvl3pPr>
              <a:defRPr sz="6600"/>
            </a:lvl3pPr>
            <a:lvl4pPr>
              <a:defRPr sz="6600"/>
            </a:lvl4pPr>
            <a:lvl5pPr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6329627" y="3900561"/>
            <a:ext cx="5628744" cy="5130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5954724" y="5413966"/>
            <a:ext cx="6378550" cy="10388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600"/>
            </a:lvl1pPr>
            <a:lvl2pPr>
              <a:defRPr sz="6600"/>
            </a:lvl2pPr>
            <a:lvl3pPr>
              <a:defRPr sz="6600"/>
            </a:lvl3pPr>
            <a:lvl4pPr>
              <a:defRPr sz="6600"/>
            </a:lvl4pPr>
            <a:lvl5pPr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half" idx="1"/>
          </p:nvPr>
        </p:nvSpPr>
        <p:spPr>
          <a:xfrm>
            <a:off x="914400" y="2366010"/>
            <a:ext cx="7955281" cy="67894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1A2A5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914400" y="411956"/>
            <a:ext cx="16459200" cy="198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7129174" y="9566909"/>
            <a:ext cx="244426" cy="2416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object 2"/>
          <p:cNvGrpSpPr/>
          <p:nvPr/>
        </p:nvGrpSpPr>
        <p:grpSpPr>
          <a:xfrm>
            <a:off x="-1" y="-1"/>
            <a:ext cx="18288001" cy="10287001"/>
            <a:chOff x="0" y="0"/>
            <a:chExt cx="18288000" cy="10286999"/>
          </a:xfrm>
        </p:grpSpPr>
        <p:pic>
          <p:nvPicPr>
            <p:cNvPr id="74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8288001" cy="8897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" name="object 4"/>
            <p:cNvSpPr/>
            <p:nvPr/>
          </p:nvSpPr>
          <p:spPr>
            <a:xfrm>
              <a:off x="-1" y="8897059"/>
              <a:ext cx="18288000" cy="1389941"/>
            </a:xfrm>
            <a:prstGeom prst="rect">
              <a:avLst/>
            </a:pr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7" name="object 5"/>
          <p:cNvSpPr txBox="1"/>
          <p:nvPr/>
        </p:nvSpPr>
        <p:spPr>
          <a:xfrm>
            <a:off x="6799713" y="9420174"/>
            <a:ext cx="468884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04" sz="2400">
                <a:latin typeface="Tahoma Bold"/>
                <a:ea typeface="Tahoma Bold"/>
                <a:cs typeface="Tahoma Bold"/>
                <a:sym typeface="Tahoma Bold"/>
              </a:defRPr>
            </a:pPr>
            <a:r>
              <a:t>Presented</a:t>
            </a:r>
            <a:r>
              <a:rPr spc="145"/>
              <a:t> </a:t>
            </a:r>
            <a:r>
              <a:rPr spc="50"/>
              <a:t>by</a:t>
            </a:r>
            <a:r>
              <a:rPr spc="145"/>
              <a:t> </a:t>
            </a:r>
            <a:r>
              <a:rPr spc="20"/>
              <a:t>James</a:t>
            </a:r>
            <a:r>
              <a:rPr spc="150"/>
              <a:t> </a:t>
            </a:r>
            <a:r>
              <a:rPr spc="80"/>
              <a:t>Sanders</a:t>
            </a:r>
          </a:p>
        </p:txBody>
      </p:sp>
      <p:sp>
        <p:nvSpPr>
          <p:cNvPr id="78" name="object 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tabLst>
                <a:tab pos="2044700" algn="l"/>
                <a:tab pos="3962400" algn="l"/>
              </a:tabLst>
              <a:defRPr spc="200"/>
            </a:pPr>
            <a:r>
              <a:t>R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t>/</a:t>
            </a:r>
            <a:r>
              <a:rPr spc="-500"/>
              <a:t> </a:t>
            </a:r>
            <a:r>
              <a:rPr spc="500"/>
              <a:t>M</a:t>
            </a:r>
            <a:r>
              <a:rPr spc="-500"/>
              <a:t> </a:t>
            </a:r>
            <a:r>
              <a:t>A</a:t>
            </a:r>
            <a:r>
              <a:rPr spc="-500"/>
              <a:t> </a:t>
            </a:r>
            <a:r>
              <a:t>X</a:t>
            </a:r>
            <a:r>
              <a:rPr spc="0"/>
              <a:t>	</a:t>
            </a:r>
            <a:r>
              <a:t>E</a:t>
            </a:r>
            <a:r>
              <a:rPr spc="-500"/>
              <a:t> </a:t>
            </a:r>
            <a:r>
              <a:rPr spc="300"/>
              <a:t>S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t>A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t>E</a:t>
            </a:r>
            <a:r>
              <a:rPr spc="0"/>
              <a:t>	</a:t>
            </a:r>
            <a:r>
              <a:rPr spc="100"/>
              <a:t>P</a:t>
            </a:r>
            <a:r>
              <a:rPr spc="-500"/>
              <a:t> </a:t>
            </a:r>
            <a:r>
              <a:t>R</a:t>
            </a:r>
            <a:r>
              <a:rPr spc="-500"/>
              <a:t> </a:t>
            </a:r>
            <a:r>
              <a:t>O</a:t>
            </a:r>
            <a:r>
              <a:rPr spc="-500"/>
              <a:t> </a:t>
            </a:r>
            <a:r>
              <a:rPr spc="100"/>
              <a:t>P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t>R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rPr spc="-100"/>
              <a:t>I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rPr spc="300"/>
              <a:t>S</a:t>
            </a:r>
          </a:p>
        </p:txBody>
      </p:sp>
      <p:sp>
        <p:nvSpPr>
          <p:cNvPr id="79" name="object 7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/>
          <a:lstStyle/>
          <a:p>
            <a:pPr marL="2627128" marR="5029" indent="-2615183" algn="ctr" defTabSz="905255">
              <a:lnSpc>
                <a:spcPts val="11800"/>
              </a:lnSpc>
              <a:spcBef>
                <a:spcPts val="2400"/>
              </a:spcBef>
              <a:defRPr spc="594" sz="11880"/>
            </a:pPr>
            <a:r>
              <a:t>Market Update </a:t>
            </a:r>
          </a:p>
          <a:p>
            <a:pPr marL="2627128" marR="5029" indent="-2615183" algn="ctr" defTabSz="905255">
              <a:lnSpc>
                <a:spcPts val="11800"/>
              </a:lnSpc>
              <a:spcBef>
                <a:spcPts val="2400"/>
              </a:spcBef>
              <a:defRPr spc="594" sz="11880"/>
            </a:pPr>
            <a:r>
              <a:t>Aug 10,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object 3"/>
          <p:cNvSpPr txBox="1"/>
          <p:nvPr>
            <p:ph type="title"/>
          </p:nvPr>
        </p:nvSpPr>
        <p:spPr>
          <a:xfrm>
            <a:off x="253271" y="165871"/>
            <a:ext cx="11195051" cy="136080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800" sz="8700"/>
            </a:pPr>
            <a:r>
              <a:t>MANHATTAN</a:t>
            </a:r>
            <a:r>
              <a:rPr spc="-500"/>
              <a:t> </a:t>
            </a:r>
            <a:r>
              <a:rPr spc="700"/>
              <a:t>BEACH</a:t>
            </a:r>
          </a:p>
        </p:txBody>
      </p:sp>
      <p:sp>
        <p:nvSpPr>
          <p:cNvPr id="116" name="object 4"/>
          <p:cNvSpPr txBox="1"/>
          <p:nvPr/>
        </p:nvSpPr>
        <p:spPr>
          <a:xfrm>
            <a:off x="501797" y="2893342"/>
            <a:ext cx="693039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59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05"/>
              <a:t> </a:t>
            </a:r>
            <a:r>
              <a:rPr spc="220" sz="5700">
                <a:solidFill>
                  <a:srgbClr val="FAFAFA"/>
                </a:solidFill>
              </a:rPr>
              <a:t>The</a:t>
            </a:r>
            <a:r>
              <a:rPr spc="-245" sz="5700">
                <a:solidFill>
                  <a:srgbClr val="FAFAFA"/>
                </a:solidFill>
              </a:rPr>
              <a:t> </a:t>
            </a:r>
            <a:r>
              <a:rPr spc="494" sz="5700">
                <a:solidFill>
                  <a:srgbClr val="FAFAFA"/>
                </a:solidFill>
              </a:rPr>
              <a:t>DOR</a:t>
            </a:r>
            <a:r>
              <a:rPr spc="-245" sz="5700">
                <a:solidFill>
                  <a:srgbClr val="FAFAFA"/>
                </a:solidFill>
              </a:rPr>
              <a:t> </a:t>
            </a:r>
            <a:r>
              <a:rPr spc="209" sz="5700">
                <a:solidFill>
                  <a:srgbClr val="FAFAFA"/>
                </a:solidFill>
              </a:rPr>
              <a:t>Group</a:t>
            </a:r>
          </a:p>
        </p:txBody>
      </p:sp>
      <p:sp>
        <p:nvSpPr>
          <p:cNvPr id="117" name="object 5"/>
          <p:cNvSpPr txBox="1"/>
          <p:nvPr/>
        </p:nvSpPr>
        <p:spPr>
          <a:xfrm>
            <a:off x="4751725" y="1949204"/>
            <a:ext cx="21977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t>T</a:t>
            </a:r>
            <a:r>
              <a:rPr spc="175"/>
              <a:t>e</a:t>
            </a:r>
            <a:r>
              <a:rPr spc="120"/>
              <a:t>a</a:t>
            </a:r>
            <a:r>
              <a:rPr spc="209"/>
              <a:t>m</a:t>
            </a:r>
            <a:r>
              <a:rPr spc="13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object 3"/>
          <p:cNvSpPr txBox="1"/>
          <p:nvPr/>
        </p:nvSpPr>
        <p:spPr>
          <a:xfrm>
            <a:off x="6417059" y="5256679"/>
            <a:ext cx="52451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8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EL</a:t>
            </a:r>
            <a:r>
              <a:rPr spc="-380"/>
              <a:t> </a:t>
            </a:r>
            <a:r>
              <a:rPr spc="605"/>
              <a:t>SEGUNDO</a:t>
            </a:r>
          </a:p>
        </p:txBody>
      </p:sp>
      <p:sp>
        <p:nvSpPr>
          <p:cNvPr id="121" name="object 4"/>
          <p:cNvSpPr txBox="1"/>
          <p:nvPr/>
        </p:nvSpPr>
        <p:spPr>
          <a:xfrm>
            <a:off x="6067109" y="4164502"/>
            <a:ext cx="615442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95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rPr spc="305"/>
              <a:t>A</a:t>
            </a:r>
            <a:r>
              <a:rPr spc="355"/>
              <a:t>G</a:t>
            </a:r>
            <a:r>
              <a:rPr spc="280"/>
              <a:t>E</a:t>
            </a:r>
            <a:r>
              <a:rPr spc="500"/>
              <a:t>N</a:t>
            </a:r>
            <a:r>
              <a:t>T</a:t>
            </a:r>
            <a:r>
              <a:rPr spc="355"/>
              <a:t>S</a:t>
            </a:r>
            <a:r>
              <a:rPr spc="135"/>
              <a:t> </a:t>
            </a:r>
            <a:r>
              <a:rPr spc="-580"/>
              <a:t>+</a:t>
            </a:r>
            <a:r>
              <a:rPr spc="135"/>
              <a:t> </a:t>
            </a: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t>T</a:t>
            </a:r>
            <a:r>
              <a:rPr spc="280"/>
              <a:t>E</a:t>
            </a:r>
            <a:r>
              <a:rPr spc="305"/>
              <a:t>A</a:t>
            </a:r>
            <a:r>
              <a:rPr spc="585"/>
              <a:t>M</a:t>
            </a:r>
            <a:r>
              <a:rPr spc="35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object 3"/>
          <p:cNvSpPr txBox="1"/>
          <p:nvPr/>
        </p:nvSpPr>
        <p:spPr>
          <a:xfrm>
            <a:off x="2038311" y="3160297"/>
            <a:ext cx="341757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5" sz="57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Bill</a:t>
            </a:r>
            <a:r>
              <a:rPr spc="-295"/>
              <a:t> </a:t>
            </a:r>
            <a:r>
              <a:rPr spc="265"/>
              <a:t>Ruane</a:t>
            </a:r>
          </a:p>
        </p:txBody>
      </p:sp>
      <p:sp>
        <p:nvSpPr>
          <p:cNvPr id="125" name="object 4"/>
          <p:cNvSpPr txBox="1"/>
          <p:nvPr/>
        </p:nvSpPr>
        <p:spPr>
          <a:xfrm>
            <a:off x="288676" y="2893342"/>
            <a:ext cx="123634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704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780"/>
              <a:t>1</a:t>
            </a:r>
          </a:p>
        </p:txBody>
      </p:sp>
      <p:sp>
        <p:nvSpPr>
          <p:cNvPr id="126" name="object 5"/>
          <p:cNvSpPr txBox="1"/>
          <p:nvPr>
            <p:ph type="title"/>
          </p:nvPr>
        </p:nvSpPr>
        <p:spPr>
          <a:xfrm>
            <a:off x="1604333" y="0"/>
            <a:ext cx="8492492" cy="29273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5000"/>
              </a:spcBef>
              <a:defRPr spc="700" sz="10400"/>
            </a:pPr>
            <a:r>
              <a:t>EL</a:t>
            </a:r>
            <a:r>
              <a:rPr spc="-600"/>
              <a:t> </a:t>
            </a:r>
            <a:r>
              <a:rPr spc="900"/>
              <a:t>SEGUNDO</a:t>
            </a:r>
          </a:p>
          <a:p>
            <a:pPr algn="ctr">
              <a:spcBef>
                <a:spcPts val="1500"/>
              </a:spcBef>
              <a:defRPr spc="200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To</a:t>
            </a:r>
            <a:r>
              <a:rPr spc="300"/>
              <a:t>p</a:t>
            </a:r>
            <a:r>
              <a:rPr spc="-300"/>
              <a:t> </a:t>
            </a:r>
            <a:r>
              <a:t>T</a:t>
            </a:r>
            <a:r>
              <a:rPr spc="100"/>
              <a:t>ea</a:t>
            </a:r>
            <a:r>
              <a:t>m</a:t>
            </a:r>
            <a:r>
              <a:rPr spc="100"/>
              <a:t>s</a:t>
            </a:r>
          </a:p>
        </p:txBody>
      </p:sp>
      <p:sp>
        <p:nvSpPr>
          <p:cNvPr id="127" name="object 6"/>
          <p:cNvSpPr txBox="1"/>
          <p:nvPr/>
        </p:nvSpPr>
        <p:spPr>
          <a:xfrm>
            <a:off x="305862" y="4227098"/>
            <a:ext cx="6653532" cy="1844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aseline="4457" spc="1252" sz="1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485"/>
              <a:t> </a:t>
            </a:r>
            <a:r>
              <a:rPr baseline="0" spc="425" sz="5700">
                <a:solidFill>
                  <a:srgbClr val="FAFAFA"/>
                </a:solidFill>
              </a:rPr>
              <a:t>De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320" sz="5700">
                <a:solidFill>
                  <a:srgbClr val="FAFAFA"/>
                </a:solidFill>
              </a:rPr>
              <a:t>Ann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85" sz="5700">
                <a:solidFill>
                  <a:srgbClr val="FAFAFA"/>
                </a:solidFill>
              </a:rPr>
              <a:t>Eccles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object 3"/>
          <p:cNvSpPr txBox="1"/>
          <p:nvPr/>
        </p:nvSpPr>
        <p:spPr>
          <a:xfrm>
            <a:off x="3723270" y="5476726"/>
            <a:ext cx="1042416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65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VENICE/</a:t>
            </a:r>
            <a:r>
              <a:rPr spc="-315"/>
              <a:t> </a:t>
            </a:r>
            <a:r>
              <a:rPr spc="550"/>
              <a:t>MARINA</a:t>
            </a:r>
            <a:r>
              <a:rPr spc="-310"/>
              <a:t> </a:t>
            </a:r>
            <a:r>
              <a:rPr spc="540"/>
              <a:t>DEL</a:t>
            </a:r>
            <a:r>
              <a:rPr spc="-315"/>
              <a:t> </a:t>
            </a:r>
            <a:r>
              <a:rPr spc="480"/>
              <a:t>REY</a:t>
            </a:r>
          </a:p>
        </p:txBody>
      </p:sp>
      <p:sp>
        <p:nvSpPr>
          <p:cNvPr id="131" name="object 4"/>
          <p:cNvSpPr txBox="1"/>
          <p:nvPr/>
        </p:nvSpPr>
        <p:spPr>
          <a:xfrm>
            <a:off x="6067109" y="4384547"/>
            <a:ext cx="615442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95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rPr spc="305"/>
              <a:t>A</a:t>
            </a:r>
            <a:r>
              <a:rPr spc="355"/>
              <a:t>G</a:t>
            </a:r>
            <a:r>
              <a:rPr spc="280"/>
              <a:t>E</a:t>
            </a:r>
            <a:r>
              <a:rPr spc="500"/>
              <a:t>N</a:t>
            </a:r>
            <a:r>
              <a:t>T</a:t>
            </a:r>
            <a:r>
              <a:rPr spc="355"/>
              <a:t>S</a:t>
            </a:r>
            <a:r>
              <a:rPr spc="135"/>
              <a:t> </a:t>
            </a:r>
            <a:r>
              <a:rPr spc="-580"/>
              <a:t>+</a:t>
            </a:r>
            <a:r>
              <a:rPr spc="135"/>
              <a:t> </a:t>
            </a: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t>T</a:t>
            </a:r>
            <a:r>
              <a:rPr spc="280"/>
              <a:t>E</a:t>
            </a:r>
            <a:r>
              <a:rPr spc="305"/>
              <a:t>A</a:t>
            </a:r>
            <a:r>
              <a:rPr spc="585"/>
              <a:t>M</a:t>
            </a:r>
            <a:r>
              <a:rPr spc="35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object 3"/>
          <p:cNvSpPr txBox="1"/>
          <p:nvPr>
            <p:ph type="title"/>
          </p:nvPr>
        </p:nvSpPr>
        <p:spPr>
          <a:xfrm>
            <a:off x="1314208" y="163303"/>
            <a:ext cx="8981442" cy="1331595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00" sz="8500"/>
            </a:pPr>
            <a:r>
              <a:t>MARINA</a:t>
            </a:r>
            <a:r>
              <a:rPr spc="-500"/>
              <a:t> </a:t>
            </a:r>
            <a:r>
              <a:t>DEL</a:t>
            </a:r>
            <a:r>
              <a:rPr spc="-500"/>
              <a:t> </a:t>
            </a:r>
            <a:r>
              <a:rPr spc="600"/>
              <a:t>REY</a:t>
            </a:r>
          </a:p>
        </p:txBody>
      </p:sp>
      <p:sp>
        <p:nvSpPr>
          <p:cNvPr id="135" name="object 4"/>
          <p:cNvSpPr txBox="1"/>
          <p:nvPr/>
        </p:nvSpPr>
        <p:spPr>
          <a:xfrm>
            <a:off x="4237442" y="1949204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  <p:sp>
        <p:nvSpPr>
          <p:cNvPr id="136" name="object 5"/>
          <p:cNvSpPr txBox="1"/>
          <p:nvPr/>
        </p:nvSpPr>
        <p:spPr>
          <a:xfrm>
            <a:off x="263276" y="2765195"/>
            <a:ext cx="6849744" cy="552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9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55"/>
              <a:t> </a:t>
            </a:r>
            <a:r>
              <a:rPr baseline="0" spc="189" sz="5700">
                <a:solidFill>
                  <a:srgbClr val="FAFAFA"/>
                </a:solidFill>
              </a:rPr>
              <a:t>Joan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475" sz="5700">
                <a:solidFill>
                  <a:srgbClr val="FAFAFA"/>
                </a:solidFill>
              </a:rPr>
              <a:t>Moon</a:t>
            </a:r>
            <a:endParaRPr baseline="-7672" spc="319" sz="5700"/>
          </a:p>
          <a:p>
            <a:pPr indent="71119">
              <a:spcBef>
                <a:spcPts val="1700"/>
              </a:spcBef>
              <a:defRPr baseline="-7084" spc="1155" sz="11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719"/>
              <a:t> </a:t>
            </a:r>
            <a:r>
              <a:rPr baseline="0" spc="260" sz="5700">
                <a:solidFill>
                  <a:srgbClr val="FAFAFA"/>
                </a:solidFill>
              </a:rPr>
              <a:t>Betsy</a:t>
            </a:r>
            <a:r>
              <a:rPr baseline="0" spc="-265" sz="5700">
                <a:solidFill>
                  <a:srgbClr val="FAFAFA"/>
                </a:solidFill>
              </a:rPr>
              <a:t> </a:t>
            </a:r>
            <a:r>
              <a:rPr baseline="0" spc="254" sz="5700">
                <a:solidFill>
                  <a:srgbClr val="FAFAFA"/>
                </a:solidFill>
              </a:rPr>
              <a:t>Goldman</a:t>
            </a:r>
            <a:endParaRPr baseline="-8110" spc="593" sz="5700"/>
          </a:p>
          <a:p>
            <a:pPr indent="139064">
              <a:spcBef>
                <a:spcPts val="2300"/>
              </a:spcBef>
              <a:defRPr baseline="-2776" spc="1162" sz="10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825"/>
              <a:t> </a:t>
            </a:r>
            <a:r>
              <a:rPr baseline="0" spc="204" sz="5700">
                <a:solidFill>
                  <a:srgbClr val="FAFAFA"/>
                </a:solidFill>
              </a:rPr>
              <a:t>Michael</a:t>
            </a:r>
            <a:r>
              <a:rPr baseline="0" spc="-254" sz="5700">
                <a:solidFill>
                  <a:srgbClr val="FAFAFA"/>
                </a:solidFill>
              </a:rPr>
              <a:t> </a:t>
            </a:r>
            <a:r>
              <a:rPr baseline="0" spc="325" sz="5700">
                <a:solidFill>
                  <a:srgbClr val="FAFAFA"/>
                </a:solidFill>
              </a:rPr>
              <a:t>Kayem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41714" y="4"/>
            <a:ext cx="6946284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object 3"/>
          <p:cNvSpPr txBox="1"/>
          <p:nvPr>
            <p:ph type="title"/>
          </p:nvPr>
        </p:nvSpPr>
        <p:spPr>
          <a:xfrm>
            <a:off x="1314195" y="163310"/>
            <a:ext cx="8981442" cy="1331595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00" sz="8500"/>
            </a:pPr>
            <a:r>
              <a:t>MARINA</a:t>
            </a:r>
            <a:r>
              <a:rPr spc="-500"/>
              <a:t> </a:t>
            </a:r>
            <a:r>
              <a:t>DEL</a:t>
            </a:r>
            <a:r>
              <a:rPr spc="-500"/>
              <a:t> </a:t>
            </a:r>
            <a:r>
              <a:rPr spc="600"/>
              <a:t>REY</a:t>
            </a:r>
          </a:p>
        </p:txBody>
      </p:sp>
      <p:sp>
        <p:nvSpPr>
          <p:cNvPr id="140" name="object 4"/>
          <p:cNvSpPr txBox="1"/>
          <p:nvPr/>
        </p:nvSpPr>
        <p:spPr>
          <a:xfrm>
            <a:off x="410621" y="3272432"/>
            <a:ext cx="10543542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aseline="-1015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1829"/>
              <a:t> </a:t>
            </a:r>
            <a:r>
              <a:rPr baseline="0" spc="220" sz="5700">
                <a:solidFill>
                  <a:srgbClr val="FAFAFA"/>
                </a:solidFill>
              </a:rPr>
              <a:t>The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254" sz="5700">
                <a:solidFill>
                  <a:srgbClr val="FAFAFA"/>
                </a:solidFill>
              </a:rPr>
              <a:t>Berman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215" sz="5700">
                <a:solidFill>
                  <a:srgbClr val="FAFAFA"/>
                </a:solidFill>
              </a:rPr>
              <a:t>Kandel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275" sz="5700">
                <a:solidFill>
                  <a:srgbClr val="FAFAFA"/>
                </a:solidFill>
              </a:rPr>
              <a:t>Team</a:t>
            </a:r>
          </a:p>
        </p:txBody>
      </p:sp>
      <p:sp>
        <p:nvSpPr>
          <p:cNvPr id="141" name="object 5"/>
          <p:cNvSpPr txBox="1"/>
          <p:nvPr/>
        </p:nvSpPr>
        <p:spPr>
          <a:xfrm>
            <a:off x="4850779" y="1949216"/>
            <a:ext cx="199961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t>T</a:t>
            </a:r>
            <a:r>
              <a:rPr spc="175"/>
              <a:t>e</a:t>
            </a:r>
            <a:r>
              <a:rPr spc="120"/>
              <a:t>a</a:t>
            </a:r>
            <a:r>
              <a:rPr spc="215"/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8287999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object 3"/>
          <p:cNvSpPr txBox="1"/>
          <p:nvPr/>
        </p:nvSpPr>
        <p:spPr>
          <a:xfrm>
            <a:off x="4974020" y="4831365"/>
            <a:ext cx="81311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68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WEST</a:t>
            </a:r>
            <a:r>
              <a:rPr spc="-340"/>
              <a:t> </a:t>
            </a:r>
            <a:r>
              <a:rPr spc="600"/>
              <a:t>LOS</a:t>
            </a:r>
            <a:r>
              <a:rPr spc="-340"/>
              <a:t> </a:t>
            </a:r>
            <a:r>
              <a:rPr spc="560"/>
              <a:t>ANGELES</a:t>
            </a:r>
          </a:p>
        </p:txBody>
      </p:sp>
      <p:sp>
        <p:nvSpPr>
          <p:cNvPr id="145" name="object 4"/>
          <p:cNvSpPr txBox="1"/>
          <p:nvPr/>
        </p:nvSpPr>
        <p:spPr>
          <a:xfrm>
            <a:off x="6329731" y="3784913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object 2"/>
          <p:cNvGrpSpPr/>
          <p:nvPr/>
        </p:nvGrpSpPr>
        <p:grpSpPr>
          <a:xfrm>
            <a:off x="11320012" y="-1"/>
            <a:ext cx="6967988" cy="10287001"/>
            <a:chOff x="0" y="0"/>
            <a:chExt cx="6967986" cy="10286999"/>
          </a:xfrm>
        </p:grpSpPr>
        <p:pic>
          <p:nvPicPr>
            <p:cNvPr id="147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1919" y="0"/>
              <a:ext cx="6816068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67987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" name="object 5"/>
          <p:cNvSpPr txBox="1"/>
          <p:nvPr>
            <p:ph type="title"/>
          </p:nvPr>
        </p:nvSpPr>
        <p:spPr>
          <a:xfrm>
            <a:off x="686937" y="310901"/>
            <a:ext cx="1053909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99" sz="8300"/>
            </a:pPr>
            <a:r>
              <a:t>WEST</a:t>
            </a:r>
            <a:r>
              <a:rPr spc="-500"/>
              <a:t> </a:t>
            </a:r>
            <a:r>
              <a:rPr spc="699"/>
              <a:t>LOS</a:t>
            </a:r>
            <a:r>
              <a:rPr spc="-500"/>
              <a:t> </a:t>
            </a:r>
            <a:r>
              <a:rPr spc="699"/>
              <a:t>ANGELES</a:t>
            </a:r>
          </a:p>
        </p:txBody>
      </p:sp>
      <p:sp>
        <p:nvSpPr>
          <p:cNvPr id="151" name="object 6"/>
          <p:cNvSpPr txBox="1"/>
          <p:nvPr/>
        </p:nvSpPr>
        <p:spPr>
          <a:xfrm>
            <a:off x="4237442" y="1949202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  <p:sp>
        <p:nvSpPr>
          <p:cNvPr id="152" name="object 7"/>
          <p:cNvSpPr txBox="1"/>
          <p:nvPr/>
        </p:nvSpPr>
        <p:spPr>
          <a:xfrm>
            <a:off x="263275" y="2765484"/>
            <a:ext cx="8025132" cy="564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55"/>
              <a:t> </a:t>
            </a:r>
            <a:r>
              <a:rPr baseline="0" spc="209" sz="5700">
                <a:solidFill>
                  <a:srgbClr val="FAFAFA"/>
                </a:solidFill>
              </a:rPr>
              <a:t>John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135" sz="5700">
                <a:solidFill>
                  <a:srgbClr val="FAFAFA"/>
                </a:solidFill>
              </a:rPr>
              <a:t>Capiro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0"/>
              <a:t> </a:t>
            </a:r>
            <a:r>
              <a:rPr baseline="0" spc="80" sz="5700">
                <a:solidFill>
                  <a:srgbClr val="FAFAFA"/>
                </a:solidFill>
              </a:rPr>
              <a:t>Elizabeth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145" sz="5700">
                <a:solidFill>
                  <a:srgbClr val="FAFAFA"/>
                </a:solidFill>
              </a:rPr>
              <a:t>Marquart</a:t>
            </a:r>
            <a:endParaRPr baseline="-10634" spc="590" sz="5700"/>
          </a:p>
          <a:p>
            <a:pPr indent="144779">
              <a:spcBef>
                <a:spcPts val="1500"/>
              </a:spcBef>
              <a:defRPr baseline="-7936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-832"/>
              <a:t> </a:t>
            </a:r>
            <a:r>
              <a:rPr baseline="0" spc="290" sz="5700">
                <a:solidFill>
                  <a:srgbClr val="FAFAFA"/>
                </a:solidFill>
              </a:rPr>
              <a:t>James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140" sz="5700">
                <a:solidFill>
                  <a:srgbClr val="FAFAFA"/>
                </a:solidFill>
              </a:rPr>
              <a:t>Brunet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object 3"/>
          <p:cNvSpPr txBox="1"/>
          <p:nvPr>
            <p:ph type="title"/>
          </p:nvPr>
        </p:nvSpPr>
        <p:spPr>
          <a:xfrm>
            <a:off x="686937" y="310902"/>
            <a:ext cx="1053909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99" sz="8300"/>
            </a:pPr>
            <a:r>
              <a:t>WEST</a:t>
            </a:r>
            <a:r>
              <a:rPr spc="-500"/>
              <a:t> </a:t>
            </a:r>
            <a:r>
              <a:rPr spc="699"/>
              <a:t>LOS</a:t>
            </a:r>
            <a:r>
              <a:rPr spc="-500"/>
              <a:t> </a:t>
            </a:r>
            <a:r>
              <a:rPr spc="699"/>
              <a:t>ANGELES</a:t>
            </a:r>
          </a:p>
        </p:txBody>
      </p:sp>
      <p:sp>
        <p:nvSpPr>
          <p:cNvPr id="156" name="object 4"/>
          <p:cNvSpPr txBox="1"/>
          <p:nvPr/>
        </p:nvSpPr>
        <p:spPr>
          <a:xfrm>
            <a:off x="263276" y="2765341"/>
            <a:ext cx="10481310" cy="181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defRPr baseline="-6774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600"/>
              <a:t> </a:t>
            </a:r>
            <a:r>
              <a:rPr baseline="0" spc="430" sz="5700">
                <a:solidFill>
                  <a:srgbClr val="FAFAFA"/>
                </a:solidFill>
              </a:rPr>
              <a:t>R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285" sz="5700">
                <a:solidFill>
                  <a:srgbClr val="FAFAFA"/>
                </a:solidFill>
              </a:rPr>
              <a:t>y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390" sz="5700">
                <a:solidFill>
                  <a:srgbClr val="FAFAFA"/>
                </a:solidFill>
              </a:rPr>
              <a:t>P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490" sz="5700">
                <a:solidFill>
                  <a:srgbClr val="FAFAFA"/>
                </a:solidFill>
              </a:rPr>
              <a:t>s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215" sz="5700">
                <a:solidFill>
                  <a:srgbClr val="FAFAFA"/>
                </a:solidFill>
              </a:rPr>
              <a:t>n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-215" sz="5700">
                <a:solidFill>
                  <a:srgbClr val="FAFAFA"/>
                </a:solidFill>
              </a:rPr>
              <a:t>&amp;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05" sz="5700">
                <a:solidFill>
                  <a:srgbClr val="FAFAFA"/>
                </a:solidFill>
              </a:rPr>
              <a:t>K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490" sz="5700">
                <a:solidFill>
                  <a:srgbClr val="FAFAFA"/>
                </a:solidFill>
              </a:rPr>
              <a:t>s</a:t>
            </a:r>
            <a:r>
              <a:rPr baseline="0" spc="-330" sz="5700">
                <a:solidFill>
                  <a:srgbClr val="FAFAFA"/>
                </a:solidFill>
              </a:rPr>
              <a:t>t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215" sz="5700">
                <a:solidFill>
                  <a:srgbClr val="FAFAFA"/>
                </a:solidFill>
              </a:rPr>
              <a:t>n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595" sz="5700">
                <a:solidFill>
                  <a:srgbClr val="FAFAFA"/>
                </a:solidFill>
              </a:rPr>
              <a:t>B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229" sz="5700">
                <a:solidFill>
                  <a:srgbClr val="FAFAFA"/>
                </a:solidFill>
              </a:rPr>
              <a:t>n</a:t>
            </a:r>
            <a:r>
              <a:rPr baseline="0" spc="150" sz="5700">
                <a:solidFill>
                  <a:srgbClr val="FAFAFA"/>
                </a:solidFill>
              </a:rPr>
              <a:t>k</a:t>
            </a:r>
          </a:p>
        </p:txBody>
      </p:sp>
      <p:sp>
        <p:nvSpPr>
          <p:cNvPr id="157" name="object 5"/>
          <p:cNvSpPr txBox="1"/>
          <p:nvPr/>
        </p:nvSpPr>
        <p:spPr>
          <a:xfrm>
            <a:off x="4751725" y="1949203"/>
            <a:ext cx="21977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t>T</a:t>
            </a:r>
            <a:r>
              <a:rPr spc="175"/>
              <a:t>e</a:t>
            </a:r>
            <a:r>
              <a:rPr spc="120"/>
              <a:t>a</a:t>
            </a:r>
            <a:r>
              <a:rPr spc="209"/>
              <a:t>m</a:t>
            </a:r>
            <a:r>
              <a:rPr spc="13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object 3"/>
          <p:cNvSpPr txBox="1"/>
          <p:nvPr/>
        </p:nvSpPr>
        <p:spPr>
          <a:xfrm>
            <a:off x="5835427" y="5178604"/>
            <a:ext cx="613981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2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BEVERLY</a:t>
            </a:r>
            <a:r>
              <a:rPr spc="-360"/>
              <a:t> </a:t>
            </a:r>
            <a:r>
              <a:rPr spc="425"/>
              <a:t>HILLS</a:t>
            </a:r>
          </a:p>
        </p:txBody>
      </p:sp>
      <p:sp>
        <p:nvSpPr>
          <p:cNvPr id="161" name="object 4"/>
          <p:cNvSpPr txBox="1"/>
          <p:nvPr/>
        </p:nvSpPr>
        <p:spPr>
          <a:xfrm>
            <a:off x="6090999" y="4132148"/>
            <a:ext cx="56286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34866"/>
            <a:ext cx="11469004" cy="10252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object 3"/>
          <p:cNvSpPr txBox="1"/>
          <p:nvPr>
            <p:ph type="title"/>
          </p:nvPr>
        </p:nvSpPr>
        <p:spPr>
          <a:xfrm>
            <a:off x="2113901" y="310902"/>
            <a:ext cx="795591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00" sz="8300"/>
            </a:pPr>
            <a:r>
              <a:t>BEVERLY</a:t>
            </a:r>
            <a:r>
              <a:rPr spc="-500"/>
              <a:t> </a:t>
            </a:r>
            <a:r>
              <a:rPr spc="500"/>
              <a:t>HILLS</a:t>
            </a:r>
          </a:p>
        </p:txBody>
      </p:sp>
      <p:sp>
        <p:nvSpPr>
          <p:cNvPr id="165" name="object 4"/>
          <p:cNvSpPr txBox="1"/>
          <p:nvPr/>
        </p:nvSpPr>
        <p:spPr>
          <a:xfrm>
            <a:off x="4237442" y="1949204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  <p:sp>
        <p:nvSpPr>
          <p:cNvPr id="166" name="object 5"/>
          <p:cNvSpPr txBox="1"/>
          <p:nvPr/>
        </p:nvSpPr>
        <p:spPr>
          <a:xfrm>
            <a:off x="263276" y="2765484"/>
            <a:ext cx="7699376" cy="564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62"/>
              <a:t> </a:t>
            </a:r>
            <a:r>
              <a:rPr baseline="0" spc="260" sz="5700">
                <a:solidFill>
                  <a:srgbClr val="FAFAFA"/>
                </a:solidFill>
              </a:rPr>
              <a:t>Saul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110" sz="5700">
                <a:solidFill>
                  <a:srgbClr val="FAFAFA"/>
                </a:solidFill>
              </a:rPr>
              <a:t>Larner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65"/>
              <a:t> </a:t>
            </a:r>
            <a:r>
              <a:rPr baseline="0" spc="325" sz="5700">
                <a:solidFill>
                  <a:srgbClr val="FAFAFA"/>
                </a:solidFill>
              </a:rPr>
              <a:t>Eden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160" sz="5700">
                <a:solidFill>
                  <a:srgbClr val="FAFAFA"/>
                </a:solidFill>
              </a:rPr>
              <a:t>Escamilla</a:t>
            </a:r>
            <a:endParaRPr baseline="-10634" spc="590" sz="5700"/>
          </a:p>
          <a:p>
            <a:pPr indent="144779">
              <a:spcBef>
                <a:spcPts val="1500"/>
              </a:spcBef>
              <a:defRPr baseline="-7936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-832"/>
              <a:t> </a:t>
            </a:r>
            <a:r>
              <a:rPr baseline="0" spc="80" sz="5700">
                <a:solidFill>
                  <a:srgbClr val="FAFAFA"/>
                </a:solidFill>
              </a:rPr>
              <a:t>Jeannette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155" sz="5700">
                <a:solidFill>
                  <a:srgbClr val="FAFAFA"/>
                </a:solidFill>
              </a:rPr>
              <a:t>Turcios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object 3"/>
          <p:cNvSpPr txBox="1"/>
          <p:nvPr/>
        </p:nvSpPr>
        <p:spPr>
          <a:xfrm>
            <a:off x="6713770" y="5804656"/>
            <a:ext cx="4273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35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</a:t>
            </a:r>
            <a:r>
              <a:rPr spc="-200"/>
              <a:t>I</a:t>
            </a:r>
            <a:r>
              <a:rPr spc="254"/>
              <a:t>G</a:t>
            </a:r>
            <a:r>
              <a:t>H</a:t>
            </a:r>
            <a:r>
              <a:rPr spc="525"/>
              <a:t>LA</a:t>
            </a:r>
            <a:r>
              <a:rPr spc="860"/>
              <a:t>N</a:t>
            </a:r>
            <a:r>
              <a:rPr spc="655"/>
              <a:t>D</a:t>
            </a:r>
          </a:p>
        </p:txBody>
      </p:sp>
      <p:sp>
        <p:nvSpPr>
          <p:cNvPr id="170" name="object 4"/>
          <p:cNvSpPr txBox="1"/>
          <p:nvPr/>
        </p:nvSpPr>
        <p:spPr>
          <a:xfrm>
            <a:off x="5948102" y="4746066"/>
            <a:ext cx="580517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85" sz="3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35"/>
              <a:t>O</a:t>
            </a:r>
            <a:r>
              <a:rPr spc="114"/>
              <a:t>P</a:t>
            </a:r>
            <a:r>
              <a:rPr spc="125"/>
              <a:t> </a:t>
            </a:r>
            <a:r>
              <a:rPr spc="290"/>
              <a:t>A</a:t>
            </a:r>
            <a:r>
              <a:rPr spc="340"/>
              <a:t>G</a:t>
            </a:r>
            <a:r>
              <a:rPr spc="270"/>
              <a:t>E</a:t>
            </a:r>
            <a:r>
              <a:rPr spc="480"/>
              <a:t>N</a:t>
            </a:r>
            <a:r>
              <a:t>T</a:t>
            </a:r>
            <a:r>
              <a:rPr spc="335"/>
              <a:t>S</a:t>
            </a:r>
            <a:r>
              <a:rPr spc="125"/>
              <a:t> </a:t>
            </a:r>
            <a:r>
              <a:rPr spc="-545"/>
              <a:t>+</a:t>
            </a:r>
            <a:r>
              <a:rPr spc="125"/>
              <a:t> </a:t>
            </a:r>
            <a:r>
              <a:t>T</a:t>
            </a:r>
            <a:r>
              <a:rPr spc="335"/>
              <a:t>O</a:t>
            </a:r>
            <a:r>
              <a:rPr spc="114"/>
              <a:t>P</a:t>
            </a:r>
            <a:r>
              <a:rPr spc="125"/>
              <a:t> </a:t>
            </a:r>
            <a:r>
              <a:t>T</a:t>
            </a:r>
            <a:r>
              <a:rPr spc="270"/>
              <a:t>E</a:t>
            </a:r>
            <a:r>
              <a:rPr spc="290"/>
              <a:t>A</a:t>
            </a:r>
            <a:r>
              <a:rPr spc="560"/>
              <a:t>M</a:t>
            </a:r>
            <a:r>
              <a:rPr spc="33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object 2"/>
          <p:cNvGrpSpPr/>
          <p:nvPr/>
        </p:nvGrpSpPr>
        <p:grpSpPr>
          <a:xfrm>
            <a:off x="11305674" y="-1"/>
            <a:ext cx="6982326" cy="10287001"/>
            <a:chOff x="0" y="0"/>
            <a:chExt cx="6982324" cy="10286999"/>
          </a:xfrm>
        </p:grpSpPr>
        <p:pic>
          <p:nvPicPr>
            <p:cNvPr id="172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6257" y="0"/>
              <a:ext cx="6816067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82325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5" name="object 5"/>
          <p:cNvSpPr txBox="1"/>
          <p:nvPr>
            <p:ph type="title"/>
          </p:nvPr>
        </p:nvSpPr>
        <p:spPr>
          <a:xfrm>
            <a:off x="3188590" y="310904"/>
            <a:ext cx="5535930" cy="1301117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600" sz="8300"/>
            </a:lvl1pPr>
          </a:lstStyle>
          <a:p>
            <a:pPr/>
            <a:r>
              <a:t>HIGHLAND</a:t>
            </a:r>
          </a:p>
        </p:txBody>
      </p:sp>
      <p:sp>
        <p:nvSpPr>
          <p:cNvPr id="176" name="object 6"/>
          <p:cNvSpPr txBox="1"/>
          <p:nvPr/>
        </p:nvSpPr>
        <p:spPr>
          <a:xfrm>
            <a:off x="4178415" y="1914662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177" name="object 7"/>
          <p:cNvSpPr txBox="1"/>
          <p:nvPr/>
        </p:nvSpPr>
        <p:spPr>
          <a:xfrm>
            <a:off x="263276" y="2765488"/>
            <a:ext cx="8693151" cy="564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55"/>
              <a:t> </a:t>
            </a:r>
            <a:r>
              <a:rPr baseline="0" spc="204" sz="5700">
                <a:solidFill>
                  <a:srgbClr val="FAFAFA"/>
                </a:solidFill>
              </a:rPr>
              <a:t>David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80" sz="5700">
                <a:solidFill>
                  <a:srgbClr val="FAFAFA"/>
                </a:solidFill>
              </a:rPr>
              <a:t>Keller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72"/>
              <a:t> </a:t>
            </a:r>
            <a:r>
              <a:rPr baseline="0" spc="50" sz="5700">
                <a:solidFill>
                  <a:srgbClr val="FAFAFA"/>
                </a:solidFill>
              </a:rPr>
              <a:t>Gabrielle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240" sz="5700">
                <a:solidFill>
                  <a:srgbClr val="FAFAFA"/>
                </a:solidFill>
              </a:rPr>
              <a:t>Herendeen</a:t>
            </a:r>
            <a:endParaRPr baseline="-10634" spc="590" sz="5700"/>
          </a:p>
          <a:p>
            <a:pPr indent="144779">
              <a:spcBef>
                <a:spcPts val="1500"/>
              </a:spcBef>
              <a:defRPr baseline="-7936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-832"/>
              <a:t> </a:t>
            </a:r>
            <a:r>
              <a:rPr baseline="0" spc="-15" sz="5700">
                <a:solidFill>
                  <a:srgbClr val="FAFAFA"/>
                </a:solidFill>
              </a:rPr>
              <a:t>Brittny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145" sz="5700">
                <a:solidFill>
                  <a:srgbClr val="FAFAFA"/>
                </a:solidFill>
              </a:rPr>
              <a:t>Burford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object 2"/>
          <p:cNvGrpSpPr/>
          <p:nvPr/>
        </p:nvGrpSpPr>
        <p:grpSpPr>
          <a:xfrm>
            <a:off x="11327378" y="-1"/>
            <a:ext cx="6960621" cy="10287001"/>
            <a:chOff x="0" y="0"/>
            <a:chExt cx="6960620" cy="10286999"/>
          </a:xfrm>
        </p:grpSpPr>
        <p:pic>
          <p:nvPicPr>
            <p:cNvPr id="179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4553" y="0"/>
              <a:ext cx="6816068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60621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2" name="object 5"/>
          <p:cNvSpPr txBox="1"/>
          <p:nvPr>
            <p:ph type="title"/>
          </p:nvPr>
        </p:nvSpPr>
        <p:spPr>
          <a:xfrm>
            <a:off x="3188590" y="310904"/>
            <a:ext cx="5535930" cy="1301117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600" sz="8300"/>
            </a:lvl1pPr>
          </a:lstStyle>
          <a:p>
            <a:pPr/>
            <a:r>
              <a:t>HIGHLAND</a:t>
            </a:r>
          </a:p>
        </p:txBody>
      </p:sp>
      <p:sp>
        <p:nvSpPr>
          <p:cNvPr id="183" name="object 6"/>
          <p:cNvSpPr txBox="1"/>
          <p:nvPr/>
        </p:nvSpPr>
        <p:spPr>
          <a:xfrm>
            <a:off x="263275" y="2765488"/>
            <a:ext cx="10098407" cy="3728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77"/>
              <a:t> </a:t>
            </a:r>
            <a:r>
              <a:rPr baseline="0" spc="220" sz="5700">
                <a:solidFill>
                  <a:srgbClr val="FAFAFA"/>
                </a:solidFill>
              </a:rPr>
              <a:t>The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145" sz="5700">
                <a:solidFill>
                  <a:srgbClr val="FAFAFA"/>
                </a:solidFill>
              </a:rPr>
              <a:t>Lemieux-Stott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275" sz="5700">
                <a:solidFill>
                  <a:srgbClr val="FAFAFA"/>
                </a:solidFill>
              </a:rPr>
              <a:t>Team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0"/>
              <a:t> </a:t>
            </a:r>
            <a:r>
              <a:rPr baseline="0" spc="275" sz="5700">
                <a:solidFill>
                  <a:srgbClr val="FAFAFA"/>
                </a:solidFill>
              </a:rPr>
              <a:t>Team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20" sz="5700">
                <a:solidFill>
                  <a:srgbClr val="FAFAFA"/>
                </a:solidFill>
              </a:rPr>
              <a:t>McGuire</a:t>
            </a:r>
          </a:p>
        </p:txBody>
      </p:sp>
      <p:sp>
        <p:nvSpPr>
          <p:cNvPr id="184" name="object 7"/>
          <p:cNvSpPr txBox="1"/>
          <p:nvPr/>
        </p:nvSpPr>
        <p:spPr>
          <a:xfrm>
            <a:off x="4709879" y="1914662"/>
            <a:ext cx="228155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220"/>
              <a:t> </a:t>
            </a:r>
            <a:r>
              <a:rPr spc="170"/>
              <a:t>Teams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object 3"/>
          <p:cNvSpPr txBox="1"/>
          <p:nvPr>
            <p:ph type="body" sz="quarter" idx="1"/>
          </p:nvPr>
        </p:nvSpPr>
        <p:spPr>
          <a:xfrm>
            <a:off x="5954724" y="5413966"/>
            <a:ext cx="6378551" cy="1038861"/>
          </a:xfrm>
          <a:prstGeom prst="rect">
            <a:avLst/>
          </a:prstGeom>
        </p:spPr>
        <p:txBody>
          <a:bodyPr/>
          <a:lstStyle>
            <a:lvl1pPr indent="129539">
              <a:spcBef>
                <a:spcPts val="100"/>
              </a:spcBef>
              <a:defRPr spc="500"/>
            </a:lvl1pPr>
          </a:lstStyle>
          <a:p>
            <a:pPr/>
            <a:r>
              <a:t>WESTCHESTER</a:t>
            </a:r>
          </a:p>
        </p:txBody>
      </p:sp>
      <p:sp>
        <p:nvSpPr>
          <p:cNvPr id="188" name="object 4"/>
          <p:cNvSpPr txBox="1"/>
          <p:nvPr/>
        </p:nvSpPr>
        <p:spPr>
          <a:xfrm>
            <a:off x="6233300" y="4342048"/>
            <a:ext cx="615442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95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rPr spc="305"/>
              <a:t>A</a:t>
            </a:r>
            <a:r>
              <a:rPr spc="355"/>
              <a:t>G</a:t>
            </a:r>
            <a:r>
              <a:rPr spc="280"/>
              <a:t>E</a:t>
            </a:r>
            <a:r>
              <a:rPr spc="500"/>
              <a:t>N</a:t>
            </a:r>
            <a:r>
              <a:t>T</a:t>
            </a:r>
            <a:r>
              <a:rPr spc="355"/>
              <a:t>S</a:t>
            </a:r>
            <a:r>
              <a:rPr spc="135"/>
              <a:t> </a:t>
            </a:r>
            <a:r>
              <a:rPr spc="-580"/>
              <a:t>+</a:t>
            </a:r>
            <a:r>
              <a:rPr spc="135"/>
              <a:t> </a:t>
            </a: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t>T</a:t>
            </a:r>
            <a:r>
              <a:rPr spc="280"/>
              <a:t>E</a:t>
            </a:r>
            <a:r>
              <a:rPr spc="305"/>
              <a:t>A</a:t>
            </a:r>
            <a:r>
              <a:rPr spc="585"/>
              <a:t>M</a:t>
            </a:r>
            <a:r>
              <a:rPr spc="35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4"/>
            <a:ext cx="6816068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object 3"/>
          <p:cNvSpPr txBox="1"/>
          <p:nvPr>
            <p:ph type="title"/>
          </p:nvPr>
        </p:nvSpPr>
        <p:spPr>
          <a:xfrm>
            <a:off x="2020884" y="310910"/>
            <a:ext cx="7871461" cy="1301117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699" sz="8300"/>
            </a:lvl1pPr>
          </a:lstStyle>
          <a:p>
            <a:pPr/>
            <a:r>
              <a:t>WESTCHESTER</a:t>
            </a:r>
          </a:p>
        </p:txBody>
      </p:sp>
      <p:sp>
        <p:nvSpPr>
          <p:cNvPr id="192" name="object 4"/>
          <p:cNvSpPr txBox="1"/>
          <p:nvPr/>
        </p:nvSpPr>
        <p:spPr>
          <a:xfrm>
            <a:off x="4178415" y="1914673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193" name="object 5"/>
          <p:cNvSpPr txBox="1"/>
          <p:nvPr/>
        </p:nvSpPr>
        <p:spPr>
          <a:xfrm>
            <a:off x="263275" y="2765494"/>
            <a:ext cx="10015222" cy="565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55"/>
              <a:t> </a:t>
            </a:r>
            <a:r>
              <a:rPr baseline="0" spc="160" sz="5700">
                <a:solidFill>
                  <a:srgbClr val="FAFAFA"/>
                </a:solidFill>
              </a:rPr>
              <a:t>Laura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25" sz="5700">
                <a:solidFill>
                  <a:srgbClr val="FAFAFA"/>
                </a:solidFill>
              </a:rPr>
              <a:t>Davis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0"/>
              <a:t> </a:t>
            </a:r>
            <a:r>
              <a:rPr baseline="0" spc="80" sz="5700">
                <a:solidFill>
                  <a:srgbClr val="FAFAFA"/>
                </a:solidFill>
              </a:rPr>
              <a:t>Elizabeth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400" sz="5700">
                <a:solidFill>
                  <a:srgbClr val="FAFAFA"/>
                </a:solidFill>
              </a:rPr>
              <a:t>Campos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75" sz="5700">
                <a:solidFill>
                  <a:srgbClr val="FAFAFA"/>
                </a:solidFill>
              </a:rPr>
              <a:t>Layne</a:t>
            </a:r>
            <a:endParaRPr baseline="-10634" spc="590" sz="5700"/>
          </a:p>
          <a:p>
            <a:pPr indent="66675">
              <a:spcBef>
                <a:spcPts val="1500"/>
              </a:spcBef>
              <a:defRPr baseline="-8658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67"/>
              <a:t> </a:t>
            </a:r>
            <a:r>
              <a:rPr baseline="0" spc="195" sz="5700">
                <a:solidFill>
                  <a:srgbClr val="FAFAFA"/>
                </a:solidFill>
              </a:rPr>
              <a:t>Theresa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185" sz="5700">
                <a:solidFill>
                  <a:srgbClr val="FAFAFA"/>
                </a:solidFill>
              </a:rPr>
              <a:t>Lehr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4"/>
            <a:ext cx="6816068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object 3"/>
          <p:cNvSpPr txBox="1"/>
          <p:nvPr>
            <p:ph type="title"/>
          </p:nvPr>
        </p:nvSpPr>
        <p:spPr>
          <a:xfrm>
            <a:off x="2020884" y="310910"/>
            <a:ext cx="7871461" cy="1301117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699" sz="8300"/>
            </a:lvl1pPr>
          </a:lstStyle>
          <a:p>
            <a:pPr/>
            <a:r>
              <a:t>WESTCHESTER</a:t>
            </a:r>
          </a:p>
        </p:txBody>
      </p:sp>
      <p:sp>
        <p:nvSpPr>
          <p:cNvPr id="197" name="object 4"/>
          <p:cNvSpPr txBox="1"/>
          <p:nvPr/>
        </p:nvSpPr>
        <p:spPr>
          <a:xfrm>
            <a:off x="4709879" y="1914673"/>
            <a:ext cx="228155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220"/>
              <a:t> </a:t>
            </a:r>
            <a:r>
              <a:rPr spc="170"/>
              <a:t>Teams</a:t>
            </a:r>
          </a:p>
        </p:txBody>
      </p:sp>
      <p:sp>
        <p:nvSpPr>
          <p:cNvPr id="198" name="object 5"/>
          <p:cNvSpPr txBox="1"/>
          <p:nvPr/>
        </p:nvSpPr>
        <p:spPr>
          <a:xfrm>
            <a:off x="263275" y="2765494"/>
            <a:ext cx="10751822" cy="5780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62"/>
              <a:t> </a:t>
            </a:r>
            <a:r>
              <a:rPr baseline="0" spc="450" sz="5700">
                <a:solidFill>
                  <a:srgbClr val="FAFAFA"/>
                </a:solidFill>
              </a:rPr>
              <a:t>RCRE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09" sz="5700">
                <a:solidFill>
                  <a:srgbClr val="FAFAFA"/>
                </a:solidFill>
              </a:rPr>
              <a:t>Group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5"/>
              <a:t>2</a:t>
            </a:r>
            <a:r>
              <a:rPr spc="195"/>
              <a:t> </a:t>
            </a:r>
            <a:r>
              <a:rPr baseline="0" spc="405" sz="5700">
                <a:solidFill>
                  <a:srgbClr val="FAFAFA"/>
                </a:solidFill>
              </a:rPr>
              <a:t>K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270" sz="5700">
                <a:solidFill>
                  <a:srgbClr val="FAFAFA"/>
                </a:solidFill>
              </a:rPr>
              <a:t>v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215" sz="5700">
                <a:solidFill>
                  <a:srgbClr val="FAFAFA"/>
                </a:solidFill>
              </a:rPr>
              <a:t>n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-215" sz="5700">
                <a:solidFill>
                  <a:srgbClr val="FAFAFA"/>
                </a:solidFill>
              </a:rPr>
              <a:t>&amp;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05" sz="5700">
                <a:solidFill>
                  <a:srgbClr val="FAFAFA"/>
                </a:solidFill>
              </a:rPr>
              <a:t>K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104" sz="5700">
                <a:solidFill>
                  <a:srgbClr val="FAFAFA"/>
                </a:solidFill>
              </a:rPr>
              <a:t>z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250" sz="5700">
                <a:solidFill>
                  <a:srgbClr val="FAFAFA"/>
                </a:solidFill>
              </a:rPr>
              <a:t>G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-114" sz="5700">
                <a:solidFill>
                  <a:srgbClr val="FAFAFA"/>
                </a:solidFill>
              </a:rPr>
              <a:t>ll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229" sz="5700">
                <a:solidFill>
                  <a:srgbClr val="FAFAFA"/>
                </a:solidFill>
              </a:rPr>
              <a:t>h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-209" sz="5700">
                <a:solidFill>
                  <a:srgbClr val="FAFAFA"/>
                </a:solidFill>
              </a:rPr>
              <a:t>r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189" sz="5700">
                <a:solidFill>
                  <a:srgbClr val="FAFAFA"/>
                </a:solidFill>
              </a:rPr>
              <a:t>T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520" sz="5700">
                <a:solidFill>
                  <a:srgbClr val="FAFAFA"/>
                </a:solidFill>
              </a:rPr>
              <a:t>m</a:t>
            </a:r>
            <a:endParaRPr baseline="-10634" spc="1189" sz="5700"/>
          </a:p>
          <a:p>
            <a:pPr indent="66675">
              <a:spcBef>
                <a:spcPts val="1500"/>
              </a:spcBef>
              <a:defRPr baseline="-16955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135"/>
              <a:t>3</a:t>
            </a:r>
            <a:r>
              <a:rPr spc="120"/>
              <a:t> </a:t>
            </a:r>
            <a:r>
              <a:rPr baseline="0" spc="515" sz="5700">
                <a:solidFill>
                  <a:srgbClr val="FAFAFA"/>
                </a:solidFill>
              </a:rPr>
              <a:t>A</a:t>
            </a:r>
            <a:r>
              <a:rPr baseline="0" spc="-114" sz="5700">
                <a:solidFill>
                  <a:srgbClr val="FAFAFA"/>
                </a:solidFill>
              </a:rPr>
              <a:t>l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25" sz="5700">
                <a:solidFill>
                  <a:srgbClr val="FAFAFA"/>
                </a:solidFill>
              </a:rPr>
              <a:t>x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-215" sz="5700">
                <a:solidFill>
                  <a:srgbClr val="FAFAFA"/>
                </a:solidFill>
              </a:rPr>
              <a:t>&amp;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05" sz="5700">
                <a:solidFill>
                  <a:srgbClr val="FAFAFA"/>
                </a:solidFill>
              </a:rPr>
              <a:t>K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-330" sz="5700">
                <a:solidFill>
                  <a:srgbClr val="FAFAFA"/>
                </a:solidFill>
              </a:rPr>
              <a:t>t</a:t>
            </a:r>
            <a:r>
              <a:rPr baseline="0" spc="245" sz="5700">
                <a:solidFill>
                  <a:srgbClr val="FAFAFA"/>
                </a:solidFill>
              </a:rPr>
              <a:t>e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40" sz="5700">
                <a:solidFill>
                  <a:srgbClr val="FAFAFA"/>
                </a:solidFill>
              </a:rPr>
              <a:t>E</a:t>
            </a:r>
            <a:r>
              <a:rPr baseline="0" spc="300" sz="5700">
                <a:solidFill>
                  <a:srgbClr val="FAFAFA"/>
                </a:solidFill>
              </a:rPr>
              <a:t>y</a:t>
            </a:r>
            <a:r>
              <a:rPr baseline="0" spc="330" sz="5700">
                <a:solidFill>
                  <a:srgbClr val="FAFAFA"/>
                </a:solidFill>
              </a:rPr>
              <a:t>c</a:t>
            </a:r>
            <a:r>
              <a:rPr baseline="0" spc="229" sz="5700">
                <a:solidFill>
                  <a:srgbClr val="FAFAFA"/>
                </a:solidFill>
              </a:rPr>
              <a:t>h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475" sz="5700">
                <a:solidFill>
                  <a:srgbClr val="FAFAFA"/>
                </a:solidFill>
              </a:rPr>
              <a:t>s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189" sz="5700">
                <a:solidFill>
                  <a:srgbClr val="FAFAFA"/>
                </a:solidFill>
              </a:rPr>
              <a:t>T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520" sz="5700">
                <a:solidFill>
                  <a:srgbClr val="FAFAFA"/>
                </a:solidFill>
              </a:rPr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object 3"/>
          <p:cNvSpPr txBox="1"/>
          <p:nvPr/>
        </p:nvSpPr>
        <p:spPr>
          <a:xfrm>
            <a:off x="6361248" y="5821557"/>
            <a:ext cx="535686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85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MALGA</a:t>
            </a:r>
            <a:r>
              <a:rPr spc="-370"/>
              <a:t> </a:t>
            </a:r>
            <a:r>
              <a:rPr spc="530"/>
              <a:t>COVE</a:t>
            </a:r>
          </a:p>
        </p:txBody>
      </p:sp>
      <p:sp>
        <p:nvSpPr>
          <p:cNvPr id="202" name="object 4"/>
          <p:cNvSpPr txBox="1"/>
          <p:nvPr/>
        </p:nvSpPr>
        <p:spPr>
          <a:xfrm>
            <a:off x="6329731" y="4775101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object 3"/>
          <p:cNvSpPr txBox="1"/>
          <p:nvPr>
            <p:ph type="title"/>
          </p:nvPr>
        </p:nvSpPr>
        <p:spPr>
          <a:xfrm>
            <a:off x="2028233" y="310902"/>
            <a:ext cx="7658736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99" sz="8300"/>
            </a:pPr>
            <a:r>
              <a:t>MALAGA</a:t>
            </a:r>
            <a:r>
              <a:rPr spc="-500"/>
              <a:t> </a:t>
            </a:r>
            <a:r>
              <a:rPr spc="600"/>
              <a:t>COVE</a:t>
            </a:r>
          </a:p>
        </p:txBody>
      </p:sp>
      <p:sp>
        <p:nvSpPr>
          <p:cNvPr id="206" name="object 4"/>
          <p:cNvSpPr txBox="1"/>
          <p:nvPr/>
        </p:nvSpPr>
        <p:spPr>
          <a:xfrm>
            <a:off x="4178415" y="1914661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07" name="object 5"/>
          <p:cNvSpPr txBox="1"/>
          <p:nvPr/>
        </p:nvSpPr>
        <p:spPr>
          <a:xfrm>
            <a:off x="263276" y="2765483"/>
            <a:ext cx="7442201" cy="5780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69"/>
              <a:t> </a:t>
            </a:r>
            <a:r>
              <a:rPr baseline="0" spc="204" sz="5700">
                <a:solidFill>
                  <a:srgbClr val="FAFAFA"/>
                </a:solidFill>
              </a:rPr>
              <a:t>Michael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94" sz="5700">
                <a:solidFill>
                  <a:srgbClr val="FAFAFA"/>
                </a:solidFill>
              </a:rPr>
              <a:t>Talbot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7"/>
              <a:t> </a:t>
            </a:r>
            <a:r>
              <a:rPr baseline="0" spc="170" sz="5700">
                <a:solidFill>
                  <a:srgbClr val="FAFAFA"/>
                </a:solidFill>
              </a:rPr>
              <a:t>Igor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189" sz="5700">
                <a:solidFill>
                  <a:srgbClr val="FAFAFA"/>
                </a:solidFill>
              </a:rPr>
              <a:t>Nastaksin</a:t>
            </a:r>
            <a:endParaRPr baseline="-10634" spc="590" sz="5700"/>
          </a:p>
          <a:p>
            <a:pPr indent="66675">
              <a:spcBef>
                <a:spcPts val="1500"/>
              </a:spcBef>
              <a:defRPr baseline="-16955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67"/>
              <a:t> </a:t>
            </a:r>
            <a:r>
              <a:rPr baseline="0" spc="100" sz="5700">
                <a:solidFill>
                  <a:srgbClr val="FAFAFA"/>
                </a:solidFill>
              </a:rPr>
              <a:t>Cynthia</a:t>
            </a:r>
            <a:r>
              <a:rPr baseline="0" spc="-254" sz="5700">
                <a:solidFill>
                  <a:srgbClr val="FAFAFA"/>
                </a:solidFill>
              </a:rPr>
              <a:t> </a:t>
            </a:r>
            <a:r>
              <a:rPr baseline="0" spc="260" sz="5700">
                <a:solidFill>
                  <a:srgbClr val="FAFAFA"/>
                </a:solidFill>
              </a:rPr>
              <a:t>Chaisson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1"/>
            <a:ext cx="6816068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object 3"/>
          <p:cNvSpPr txBox="1"/>
          <p:nvPr>
            <p:ph type="title"/>
          </p:nvPr>
        </p:nvSpPr>
        <p:spPr>
          <a:xfrm>
            <a:off x="2028233" y="310902"/>
            <a:ext cx="7658736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99" sz="8300"/>
            </a:pPr>
            <a:r>
              <a:t>MALAGA</a:t>
            </a:r>
            <a:r>
              <a:rPr spc="-500"/>
              <a:t> </a:t>
            </a:r>
            <a:r>
              <a:rPr spc="600"/>
              <a:t>COVE</a:t>
            </a:r>
          </a:p>
        </p:txBody>
      </p:sp>
      <p:sp>
        <p:nvSpPr>
          <p:cNvPr id="211" name="object 4"/>
          <p:cNvSpPr txBox="1"/>
          <p:nvPr/>
        </p:nvSpPr>
        <p:spPr>
          <a:xfrm>
            <a:off x="4709879" y="1914662"/>
            <a:ext cx="228155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220"/>
              <a:t> </a:t>
            </a:r>
            <a:r>
              <a:rPr spc="170"/>
              <a:t>Teams</a:t>
            </a:r>
          </a:p>
        </p:txBody>
      </p:sp>
      <p:sp>
        <p:nvSpPr>
          <p:cNvPr id="212" name="object 5"/>
          <p:cNvSpPr txBox="1"/>
          <p:nvPr/>
        </p:nvSpPr>
        <p:spPr>
          <a:xfrm>
            <a:off x="263275" y="2566729"/>
            <a:ext cx="9575167" cy="59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209" marR="30480" indent="8256" algn="just">
              <a:lnSpc>
                <a:spcPct val="115900"/>
              </a:lnSpc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77"/>
              <a:t> </a:t>
            </a:r>
            <a:r>
              <a:rPr baseline="0" spc="220" sz="5700">
                <a:solidFill>
                  <a:srgbClr val="FAFAFA"/>
                </a:solidFill>
              </a:rPr>
              <a:t>The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155" sz="5700">
                <a:solidFill>
                  <a:srgbClr val="FAFAFA"/>
                </a:solidFill>
              </a:rPr>
              <a:t>Chamberlain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275" sz="5700">
                <a:solidFill>
                  <a:srgbClr val="FAFAFA"/>
                </a:solidFill>
              </a:rPr>
              <a:t>Team </a:t>
            </a:r>
            <a:r>
              <a:rPr baseline="0" spc="-1704" sz="5700">
                <a:solidFill>
                  <a:srgbClr val="FAFAFA"/>
                </a:solidFill>
              </a:rPr>
              <a:t> </a:t>
            </a:r>
            <a:r>
              <a:rPr baseline="-8297" spc="2400" sz="11500"/>
              <a:t>#</a:t>
            </a:r>
            <a:r>
              <a:rPr baseline="-8297" spc="-15" sz="11500"/>
              <a:t>2</a:t>
            </a:r>
            <a:r>
              <a:rPr baseline="-8297" spc="195" sz="11500"/>
              <a:t> </a:t>
            </a:r>
            <a:r>
              <a:rPr baseline="0" spc="459" sz="5700">
                <a:solidFill>
                  <a:srgbClr val="FAFAFA"/>
                </a:solidFill>
              </a:rPr>
              <a:t>L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490" sz="5700">
                <a:solidFill>
                  <a:srgbClr val="FAFAFA"/>
                </a:solidFill>
              </a:rPr>
              <a:t>s</a:t>
            </a:r>
            <a:r>
              <a:rPr baseline="0" spc="120" sz="5700">
                <a:solidFill>
                  <a:srgbClr val="FAFAFA"/>
                </a:solidFill>
              </a:rPr>
              <a:t>a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-215" sz="5700">
                <a:solidFill>
                  <a:srgbClr val="FAFAFA"/>
                </a:solidFill>
              </a:rPr>
              <a:t>&amp;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30" sz="5700">
                <a:solidFill>
                  <a:srgbClr val="FAFAFA"/>
                </a:solidFill>
              </a:rPr>
              <a:t>R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535" sz="5700">
                <a:solidFill>
                  <a:srgbClr val="FAFAFA"/>
                </a:solidFill>
              </a:rPr>
              <a:t>m</a:t>
            </a:r>
            <a:r>
              <a:rPr baseline="0" spc="490" sz="5700">
                <a:solidFill>
                  <a:srgbClr val="FAFAFA"/>
                </a:solidFill>
              </a:rPr>
              <a:t>s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285" sz="5700">
                <a:solidFill>
                  <a:srgbClr val="FAFAFA"/>
                </a:solidFill>
              </a:rPr>
              <a:t>y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65" sz="5700">
                <a:solidFill>
                  <a:srgbClr val="FAFAFA"/>
                </a:solidFill>
              </a:rPr>
              <a:t>O</a:t>
            </a:r>
            <a:r>
              <a:rPr baseline="0" spc="-114" sz="5700">
                <a:solidFill>
                  <a:srgbClr val="FAFAFA"/>
                </a:solidFill>
              </a:rPr>
              <a:t>l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270" sz="5700">
                <a:solidFill>
                  <a:srgbClr val="FAFAFA"/>
                </a:solidFill>
              </a:rPr>
              <a:t>v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395" sz="5700">
                <a:solidFill>
                  <a:srgbClr val="FAFAFA"/>
                </a:solidFill>
              </a:rPr>
              <a:t>s  </a:t>
            </a:r>
            <a:r>
              <a:rPr baseline="-16955" spc="1267" sz="11500"/>
              <a:t>#3</a:t>
            </a:r>
            <a:r>
              <a:rPr baseline="-16955" spc="104" sz="11500"/>
              <a:t> </a:t>
            </a:r>
            <a:r>
              <a:rPr baseline="0" spc="220" sz="5700">
                <a:solidFill>
                  <a:srgbClr val="FAFAFA"/>
                </a:solidFill>
              </a:rPr>
              <a:t>The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145" sz="5700">
                <a:solidFill>
                  <a:srgbClr val="FAFAFA"/>
                </a:solidFill>
              </a:rPr>
              <a:t>Tyndall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275" sz="5700">
                <a:solidFill>
                  <a:srgbClr val="FAFAFA"/>
                </a:solidFill>
              </a:rPr>
              <a:t>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0"/>
            <a:ext cx="13658207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object 3"/>
          <p:cNvSpPr txBox="1"/>
          <p:nvPr/>
        </p:nvSpPr>
        <p:spPr>
          <a:xfrm>
            <a:off x="7519186" y="5381468"/>
            <a:ext cx="45078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08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</a:t>
            </a:r>
            <a:r>
              <a:rPr spc="-200"/>
              <a:t>I</a:t>
            </a:r>
            <a:r>
              <a:rPr spc="455"/>
              <a:t>R</a:t>
            </a:r>
            <a:r>
              <a:rPr spc="555"/>
              <a:t>A</a:t>
            </a:r>
            <a:r>
              <a:rPr spc="490"/>
              <a:t>L</a:t>
            </a:r>
            <a:r>
              <a:rPr spc="469"/>
              <a:t>E</a:t>
            </a:r>
            <a:r>
              <a:rPr spc="810"/>
              <a:t>S</a:t>
            </a:r>
            <a:r>
              <a:rPr spc="185"/>
              <a:t>T</a:t>
            </a:r>
            <a:r>
              <a:rPr spc="469"/>
              <a:t>E</a:t>
            </a:r>
          </a:p>
        </p:txBody>
      </p:sp>
      <p:sp>
        <p:nvSpPr>
          <p:cNvPr id="216" name="object 4"/>
          <p:cNvSpPr txBox="1"/>
          <p:nvPr/>
        </p:nvSpPr>
        <p:spPr>
          <a:xfrm>
            <a:off x="7063212" y="4335014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2"/>
            <a:ext cx="6816068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object 3"/>
          <p:cNvSpPr txBox="1"/>
          <p:nvPr>
            <p:ph type="title"/>
          </p:nvPr>
        </p:nvSpPr>
        <p:spPr>
          <a:xfrm>
            <a:off x="2937722" y="310904"/>
            <a:ext cx="5839462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399" sz="8300"/>
            </a:pPr>
            <a:r>
              <a:t>M</a:t>
            </a:r>
            <a:r>
              <a:rPr spc="-300"/>
              <a:t>I</a:t>
            </a:r>
            <a:r>
              <a:rPr spc="500"/>
              <a:t>R</a:t>
            </a:r>
            <a:r>
              <a:rPr spc="699"/>
              <a:t>A</a:t>
            </a:r>
            <a:r>
              <a:rPr spc="600"/>
              <a:t>LE</a:t>
            </a:r>
            <a:r>
              <a:rPr spc="1000"/>
              <a:t>S</a:t>
            </a:r>
            <a:r>
              <a:rPr spc="199"/>
              <a:t>T</a:t>
            </a:r>
            <a:r>
              <a:rPr spc="600"/>
              <a:t>E</a:t>
            </a:r>
          </a:p>
        </p:txBody>
      </p:sp>
      <p:sp>
        <p:nvSpPr>
          <p:cNvPr id="220" name="object 4"/>
          <p:cNvSpPr txBox="1"/>
          <p:nvPr/>
        </p:nvSpPr>
        <p:spPr>
          <a:xfrm>
            <a:off x="4178415" y="1914663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21" name="object 5"/>
          <p:cNvSpPr txBox="1"/>
          <p:nvPr/>
        </p:nvSpPr>
        <p:spPr>
          <a:xfrm>
            <a:off x="263275" y="2566733"/>
            <a:ext cx="6158867" cy="59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209" marR="30480" indent="8256">
              <a:lnSpc>
                <a:spcPct val="115900"/>
              </a:lnSpc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40"/>
              <a:t> </a:t>
            </a:r>
            <a:r>
              <a:rPr baseline="0" spc="195" sz="5700">
                <a:solidFill>
                  <a:srgbClr val="FAFAFA"/>
                </a:solidFill>
              </a:rPr>
              <a:t>Jo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320" sz="5700">
                <a:solidFill>
                  <a:srgbClr val="FAFAFA"/>
                </a:solidFill>
              </a:rPr>
              <a:t>Ann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85" sz="5700">
                <a:solidFill>
                  <a:srgbClr val="FAFAFA"/>
                </a:solidFill>
              </a:rPr>
              <a:t>Travis </a:t>
            </a:r>
            <a:r>
              <a:rPr baseline="0" spc="-1700" sz="5700">
                <a:solidFill>
                  <a:srgbClr val="FAFAFA"/>
                </a:solidFill>
              </a:rPr>
              <a:t> </a:t>
            </a:r>
            <a:r>
              <a:rPr baseline="-8297" spc="1192" sz="11500"/>
              <a:t>#2 </a:t>
            </a:r>
            <a:r>
              <a:rPr baseline="0" spc="204" sz="5700">
                <a:solidFill>
                  <a:srgbClr val="FAFAFA"/>
                </a:solidFill>
              </a:rPr>
              <a:t>Nicole </a:t>
            </a:r>
            <a:r>
              <a:rPr baseline="0" spc="-5" sz="5700">
                <a:solidFill>
                  <a:srgbClr val="FAFAFA"/>
                </a:solidFill>
              </a:rPr>
              <a:t>Trani </a:t>
            </a:r>
            <a:r>
              <a:rPr baseline="0" spc="0" sz="5700">
                <a:solidFill>
                  <a:srgbClr val="FAFAFA"/>
                </a:solidFill>
              </a:rPr>
              <a:t> </a:t>
            </a:r>
            <a:r>
              <a:rPr baseline="-16955" spc="1267" sz="11500"/>
              <a:t>#3</a:t>
            </a:r>
            <a:r>
              <a:rPr baseline="-16955" spc="60" sz="11500"/>
              <a:t> </a:t>
            </a:r>
            <a:r>
              <a:rPr baseline="0" spc="215" sz="5700">
                <a:solidFill>
                  <a:srgbClr val="FAFAFA"/>
                </a:solidFill>
              </a:rPr>
              <a:t>Haley</a:t>
            </a:r>
            <a:r>
              <a:rPr baseline="0" spc="-254" sz="5700">
                <a:solidFill>
                  <a:srgbClr val="FAFAFA"/>
                </a:solidFill>
              </a:rPr>
              <a:t> </a:t>
            </a:r>
            <a:r>
              <a:rPr baseline="0" spc="15" sz="5700">
                <a:solidFill>
                  <a:srgbClr val="FAFAFA"/>
                </a:solidFill>
              </a:rPr>
              <a:t>Farrahi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object 3"/>
          <p:cNvSpPr txBox="1"/>
          <p:nvPr>
            <p:ph type="title"/>
          </p:nvPr>
        </p:nvSpPr>
        <p:spPr>
          <a:xfrm>
            <a:off x="2937722" y="310904"/>
            <a:ext cx="5839462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399" sz="8300"/>
            </a:pPr>
            <a:r>
              <a:t>M</a:t>
            </a:r>
            <a:r>
              <a:rPr spc="-300"/>
              <a:t>I</a:t>
            </a:r>
            <a:r>
              <a:rPr spc="500"/>
              <a:t>R</a:t>
            </a:r>
            <a:r>
              <a:rPr spc="699"/>
              <a:t>A</a:t>
            </a:r>
            <a:r>
              <a:rPr spc="600"/>
              <a:t>LE</a:t>
            </a:r>
            <a:r>
              <a:rPr spc="1000"/>
              <a:t>S</a:t>
            </a:r>
            <a:r>
              <a:rPr spc="199"/>
              <a:t>T</a:t>
            </a:r>
            <a:r>
              <a:rPr spc="600"/>
              <a:t>E</a:t>
            </a:r>
          </a:p>
        </p:txBody>
      </p:sp>
      <p:sp>
        <p:nvSpPr>
          <p:cNvPr id="225" name="object 4"/>
          <p:cNvSpPr txBox="1"/>
          <p:nvPr/>
        </p:nvSpPr>
        <p:spPr>
          <a:xfrm>
            <a:off x="263276" y="2721327"/>
            <a:ext cx="11156951" cy="378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0"/>
              </a:spcBef>
              <a:defRPr baseline="-9145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600"/>
              <a:t> </a:t>
            </a:r>
            <a:r>
              <a:rPr baseline="0" spc="45" sz="5400">
                <a:solidFill>
                  <a:srgbClr val="FAFAFA"/>
                </a:solidFill>
              </a:rPr>
              <a:t>J</a:t>
            </a:r>
            <a:r>
              <a:rPr baseline="0" spc="245" sz="5400">
                <a:solidFill>
                  <a:srgbClr val="FAFAFA"/>
                </a:solidFill>
              </a:rPr>
              <a:t>e</a:t>
            </a:r>
            <a:r>
              <a:rPr baseline="0" spc="-185" sz="5400">
                <a:solidFill>
                  <a:srgbClr val="FAFAFA"/>
                </a:solidFill>
              </a:rPr>
              <a:t>rr</a:t>
            </a:r>
            <a:r>
              <a:rPr baseline="0" spc="270" sz="5400">
                <a:solidFill>
                  <a:srgbClr val="FAFAFA"/>
                </a:solidFill>
              </a:rPr>
              <a:t>y</a:t>
            </a:r>
            <a:r>
              <a:rPr baseline="0" spc="-215" sz="5400">
                <a:solidFill>
                  <a:srgbClr val="FAFAFA"/>
                </a:solidFill>
              </a:rPr>
              <a:t> </a:t>
            </a:r>
            <a:r>
              <a:rPr baseline="0" spc="-200" sz="5400">
                <a:solidFill>
                  <a:srgbClr val="FAFAFA"/>
                </a:solidFill>
              </a:rPr>
              <a:t>&amp;</a:t>
            </a:r>
            <a:r>
              <a:rPr baseline="0" spc="-215" sz="5400">
                <a:solidFill>
                  <a:srgbClr val="FAFAFA"/>
                </a:solidFill>
              </a:rPr>
              <a:t> </a:t>
            </a:r>
            <a:r>
              <a:rPr baseline="0" spc="434" sz="5400">
                <a:solidFill>
                  <a:srgbClr val="FAFAFA"/>
                </a:solidFill>
              </a:rPr>
              <a:t>L</a:t>
            </a:r>
            <a:r>
              <a:rPr baseline="0" spc="125" sz="5400">
                <a:solidFill>
                  <a:srgbClr val="FAFAFA"/>
                </a:solidFill>
              </a:rPr>
              <a:t>a</a:t>
            </a:r>
            <a:r>
              <a:rPr baseline="0" spc="280" sz="5400">
                <a:solidFill>
                  <a:srgbClr val="FAFAFA"/>
                </a:solidFill>
              </a:rPr>
              <a:t>u</a:t>
            </a:r>
            <a:r>
              <a:rPr baseline="0" spc="-185" sz="5400">
                <a:solidFill>
                  <a:srgbClr val="FAFAFA"/>
                </a:solidFill>
              </a:rPr>
              <a:t>r</a:t>
            </a:r>
            <a:r>
              <a:rPr baseline="0" spc="110" sz="5400">
                <a:solidFill>
                  <a:srgbClr val="FAFAFA"/>
                </a:solidFill>
              </a:rPr>
              <a:t>a</a:t>
            </a:r>
            <a:r>
              <a:rPr baseline="0" spc="-215" sz="5400">
                <a:solidFill>
                  <a:srgbClr val="FAFAFA"/>
                </a:solidFill>
              </a:rPr>
              <a:t> </a:t>
            </a:r>
            <a:r>
              <a:rPr baseline="0" spc="459" sz="5400">
                <a:solidFill>
                  <a:srgbClr val="FAFAFA"/>
                </a:solidFill>
              </a:rPr>
              <a:t>Y</a:t>
            </a:r>
            <a:r>
              <a:rPr baseline="0" spc="280" sz="5400">
                <a:solidFill>
                  <a:srgbClr val="FAFAFA"/>
                </a:solidFill>
              </a:rPr>
              <a:t>u</a:t>
            </a:r>
            <a:r>
              <a:rPr baseline="0" spc="-315" sz="5400">
                <a:solidFill>
                  <a:srgbClr val="FAFAFA"/>
                </a:solidFill>
              </a:rPr>
              <a:t>t</a:t>
            </a:r>
            <a:r>
              <a:rPr baseline="0" spc="-185" sz="5400">
                <a:solidFill>
                  <a:srgbClr val="FAFAFA"/>
                </a:solidFill>
              </a:rPr>
              <a:t>r</a:t>
            </a:r>
            <a:r>
              <a:rPr baseline="0" spc="340" sz="5400">
                <a:solidFill>
                  <a:srgbClr val="FAFAFA"/>
                </a:solidFill>
              </a:rPr>
              <a:t>o</a:t>
            </a:r>
            <a:r>
              <a:rPr baseline="0" spc="220" sz="5400">
                <a:solidFill>
                  <a:srgbClr val="FAFAFA"/>
                </a:solidFill>
              </a:rPr>
              <a:t>n</a:t>
            </a:r>
            <a:r>
              <a:rPr baseline="0" spc="-345" sz="5400">
                <a:solidFill>
                  <a:srgbClr val="FAFAFA"/>
                </a:solidFill>
              </a:rPr>
              <a:t>i</a:t>
            </a:r>
            <a:r>
              <a:rPr baseline="0" spc="315" sz="5400">
                <a:solidFill>
                  <a:srgbClr val="FAFAFA"/>
                </a:solidFill>
              </a:rPr>
              <a:t>c</a:t>
            </a:r>
            <a:r>
              <a:rPr baseline="0" spc="204" sz="5400">
                <a:solidFill>
                  <a:srgbClr val="FAFAFA"/>
                </a:solidFill>
              </a:rPr>
              <a:t>h</a:t>
            </a:r>
            <a:r>
              <a:rPr baseline="0" spc="-215" sz="5400">
                <a:solidFill>
                  <a:srgbClr val="FAFAFA"/>
                </a:solidFill>
              </a:rPr>
              <a:t> </a:t>
            </a:r>
            <a:r>
              <a:rPr baseline="0" spc="180" sz="5400">
                <a:solidFill>
                  <a:srgbClr val="FAFAFA"/>
                </a:solidFill>
              </a:rPr>
              <a:t>T</a:t>
            </a:r>
            <a:r>
              <a:rPr baseline="0" spc="245" sz="5400">
                <a:solidFill>
                  <a:srgbClr val="FAFAFA"/>
                </a:solidFill>
              </a:rPr>
              <a:t>e</a:t>
            </a:r>
            <a:r>
              <a:rPr baseline="0" spc="125" sz="5400">
                <a:solidFill>
                  <a:srgbClr val="FAFAFA"/>
                </a:solidFill>
              </a:rPr>
              <a:t>a</a:t>
            </a:r>
            <a:r>
              <a:rPr baseline="0" spc="494" sz="5400">
                <a:solidFill>
                  <a:srgbClr val="FAFAFA"/>
                </a:solidFill>
              </a:rPr>
              <a:t>m</a:t>
            </a:r>
            <a:endParaRPr baseline="-13165" spc="1122" sz="5400"/>
          </a:p>
          <a:p>
            <a:pPr indent="73025">
              <a:spcBef>
                <a:spcPts val="800"/>
              </a:spcBef>
              <a:defRPr baseline="-15151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65"/>
              <a:t> </a:t>
            </a:r>
            <a:r>
              <a:rPr baseline="0" spc="209" sz="5400">
                <a:solidFill>
                  <a:srgbClr val="FAFAFA"/>
                </a:solidFill>
              </a:rPr>
              <a:t>The</a:t>
            </a:r>
            <a:r>
              <a:rPr baseline="0" spc="-229" sz="5400">
                <a:solidFill>
                  <a:srgbClr val="FAFAFA"/>
                </a:solidFill>
              </a:rPr>
              <a:t> </a:t>
            </a:r>
            <a:r>
              <a:rPr baseline="0" spc="195" sz="5400">
                <a:solidFill>
                  <a:srgbClr val="FAFAFA"/>
                </a:solidFill>
              </a:rPr>
              <a:t>Todora</a:t>
            </a:r>
            <a:r>
              <a:rPr baseline="0" spc="-225" sz="5400">
                <a:solidFill>
                  <a:srgbClr val="FAFAFA"/>
                </a:solidFill>
              </a:rPr>
              <a:t> </a:t>
            </a:r>
            <a:r>
              <a:rPr baseline="0" spc="260" sz="5400">
                <a:solidFill>
                  <a:srgbClr val="FAFAFA"/>
                </a:solidFill>
              </a:rPr>
              <a:t>Team</a:t>
            </a:r>
          </a:p>
        </p:txBody>
      </p:sp>
      <p:sp>
        <p:nvSpPr>
          <p:cNvPr id="226" name="object 5"/>
          <p:cNvSpPr txBox="1"/>
          <p:nvPr/>
        </p:nvSpPr>
        <p:spPr>
          <a:xfrm>
            <a:off x="4751725" y="1968456"/>
            <a:ext cx="2197736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pc="290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Top</a:t>
            </a:r>
            <a:r>
              <a:rPr spc="-185"/>
              <a:t> </a:t>
            </a:r>
            <a:r>
              <a:rPr spc="175"/>
              <a:t>Teams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object 3"/>
          <p:cNvSpPr txBox="1"/>
          <p:nvPr/>
        </p:nvSpPr>
        <p:spPr>
          <a:xfrm>
            <a:off x="6458432" y="5326462"/>
            <a:ext cx="5162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34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SILVER</a:t>
            </a:r>
            <a:r>
              <a:rPr spc="-360"/>
              <a:t> </a:t>
            </a:r>
            <a:r>
              <a:rPr spc="590"/>
              <a:t>SPUR</a:t>
            </a:r>
          </a:p>
        </p:txBody>
      </p:sp>
      <p:sp>
        <p:nvSpPr>
          <p:cNvPr id="230" name="object 4"/>
          <p:cNvSpPr txBox="1"/>
          <p:nvPr/>
        </p:nvSpPr>
        <p:spPr>
          <a:xfrm>
            <a:off x="6329731" y="4279998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object 3"/>
          <p:cNvSpPr txBox="1"/>
          <p:nvPr>
            <p:ph type="title"/>
          </p:nvPr>
        </p:nvSpPr>
        <p:spPr>
          <a:xfrm>
            <a:off x="2648697" y="310904"/>
            <a:ext cx="668845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8300"/>
            </a:pPr>
            <a:r>
              <a:t>SILVER</a:t>
            </a:r>
            <a:r>
              <a:rPr spc="-500"/>
              <a:t> </a:t>
            </a:r>
            <a:r>
              <a:rPr spc="699"/>
              <a:t>SPUR</a:t>
            </a:r>
          </a:p>
        </p:txBody>
      </p:sp>
      <p:sp>
        <p:nvSpPr>
          <p:cNvPr id="234" name="object 4"/>
          <p:cNvSpPr txBox="1"/>
          <p:nvPr/>
        </p:nvSpPr>
        <p:spPr>
          <a:xfrm>
            <a:off x="4178415" y="1914662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35" name="object 5"/>
          <p:cNvSpPr txBox="1"/>
          <p:nvPr/>
        </p:nvSpPr>
        <p:spPr>
          <a:xfrm>
            <a:off x="254544" y="2566733"/>
            <a:ext cx="5985512" cy="585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0480" indent="46355">
              <a:lnSpc>
                <a:spcPct val="115900"/>
              </a:lnSpc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 </a:t>
            </a:r>
            <a:r>
              <a:rPr baseline="0" spc="245" sz="5700">
                <a:solidFill>
                  <a:srgbClr val="FAFAFA"/>
                </a:solidFill>
              </a:rPr>
              <a:t>Greg </a:t>
            </a:r>
            <a:r>
              <a:rPr baseline="0" spc="365" sz="5700">
                <a:solidFill>
                  <a:srgbClr val="FAFAFA"/>
                </a:solidFill>
              </a:rPr>
              <a:t>Esaw </a:t>
            </a:r>
            <a:r>
              <a:rPr baseline="0" spc="370" sz="5700">
                <a:solidFill>
                  <a:srgbClr val="FAFAFA"/>
                </a:solidFill>
              </a:rPr>
              <a:t> </a:t>
            </a:r>
            <a:r>
              <a:rPr baseline="-8297" spc="1192" sz="11500"/>
              <a:t>#2</a:t>
            </a:r>
            <a:r>
              <a:rPr baseline="-8297" spc="644" sz="11500"/>
              <a:t> </a:t>
            </a:r>
            <a:r>
              <a:rPr baseline="0" spc="165" sz="5700">
                <a:solidFill>
                  <a:srgbClr val="FAFAFA"/>
                </a:solidFill>
              </a:rPr>
              <a:t>Gayle</a:t>
            </a:r>
            <a:r>
              <a:rPr baseline="0" spc="-254" sz="5700">
                <a:solidFill>
                  <a:srgbClr val="FAFAFA"/>
                </a:solidFill>
              </a:rPr>
              <a:t> </a:t>
            </a:r>
            <a:r>
              <a:rPr baseline="0" spc="175" sz="5700">
                <a:solidFill>
                  <a:srgbClr val="FAFAFA"/>
                </a:solidFill>
              </a:rPr>
              <a:t>Probst </a:t>
            </a:r>
            <a:r>
              <a:rPr baseline="0" spc="-1704" sz="5700">
                <a:solidFill>
                  <a:srgbClr val="FAFAFA"/>
                </a:solidFill>
              </a:rPr>
              <a:t> </a:t>
            </a:r>
            <a:r>
              <a:rPr baseline="-8658" spc="1267" sz="11500"/>
              <a:t>#3</a:t>
            </a:r>
            <a:r>
              <a:rPr baseline="-8658" spc="67" sz="11500"/>
              <a:t> </a:t>
            </a:r>
            <a:r>
              <a:rPr baseline="0" spc="455" sz="5700">
                <a:solidFill>
                  <a:srgbClr val="FAFAFA"/>
                </a:solidFill>
              </a:rPr>
              <a:t>Megan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295" sz="5700">
                <a:solidFill>
                  <a:srgbClr val="FAFAFA"/>
                </a:solidFill>
              </a:rPr>
              <a:t>Neel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4"/>
            <a:ext cx="6816068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object 3"/>
          <p:cNvSpPr txBox="1"/>
          <p:nvPr>
            <p:ph type="title"/>
          </p:nvPr>
        </p:nvSpPr>
        <p:spPr>
          <a:xfrm>
            <a:off x="2648697" y="310910"/>
            <a:ext cx="668845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8300"/>
            </a:pPr>
            <a:r>
              <a:t>SILVER</a:t>
            </a:r>
            <a:r>
              <a:rPr spc="-500"/>
              <a:t> </a:t>
            </a:r>
            <a:r>
              <a:rPr spc="699"/>
              <a:t>SPUR</a:t>
            </a:r>
          </a:p>
        </p:txBody>
      </p:sp>
      <p:sp>
        <p:nvSpPr>
          <p:cNvPr id="239" name="object 4"/>
          <p:cNvSpPr txBox="1"/>
          <p:nvPr/>
        </p:nvSpPr>
        <p:spPr>
          <a:xfrm>
            <a:off x="4751775" y="1968467"/>
            <a:ext cx="2197736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pc="290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Top</a:t>
            </a:r>
            <a:r>
              <a:rPr spc="-185"/>
              <a:t> </a:t>
            </a:r>
            <a:r>
              <a:rPr spc="175"/>
              <a:t>Teams</a:t>
            </a:r>
          </a:p>
        </p:txBody>
      </p:sp>
      <p:sp>
        <p:nvSpPr>
          <p:cNvPr id="240" name="object 5"/>
          <p:cNvSpPr txBox="1"/>
          <p:nvPr/>
        </p:nvSpPr>
        <p:spPr>
          <a:xfrm>
            <a:off x="263275" y="2736059"/>
            <a:ext cx="11221722" cy="3767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200"/>
              </a:spcBef>
              <a:defRPr baseline="-8467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600"/>
              <a:t> </a:t>
            </a:r>
            <a:r>
              <a:rPr baseline="0" spc="505" sz="5500">
                <a:solidFill>
                  <a:srgbClr val="FAFAFA"/>
                </a:solidFill>
              </a:rPr>
              <a:t>C</a:t>
            </a:r>
            <a:r>
              <a:rPr baseline="0" spc="-355" sz="5500">
                <a:solidFill>
                  <a:srgbClr val="FAFAFA"/>
                </a:solidFill>
              </a:rPr>
              <a:t>i</a:t>
            </a:r>
            <a:r>
              <a:rPr baseline="0" spc="225" sz="5500">
                <a:solidFill>
                  <a:srgbClr val="FAFAFA"/>
                </a:solidFill>
              </a:rPr>
              <a:t>n</a:t>
            </a:r>
            <a:r>
              <a:rPr baseline="0" spc="380" sz="5500">
                <a:solidFill>
                  <a:srgbClr val="FAFAFA"/>
                </a:solidFill>
              </a:rPr>
              <a:t>d</a:t>
            </a:r>
            <a:r>
              <a:rPr baseline="0" spc="275" sz="5500">
                <a:solidFill>
                  <a:srgbClr val="FAFAFA"/>
                </a:solidFill>
              </a:rPr>
              <a:t>y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-204" sz="5500">
                <a:solidFill>
                  <a:srgbClr val="FAFAFA"/>
                </a:solidFill>
              </a:rPr>
              <a:t>&amp;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185" sz="5500">
                <a:solidFill>
                  <a:srgbClr val="FAFAFA"/>
                </a:solidFill>
              </a:rPr>
              <a:t>T</a:t>
            </a:r>
            <a:r>
              <a:rPr baseline="0" spc="-355" sz="5500">
                <a:solidFill>
                  <a:srgbClr val="FAFAFA"/>
                </a:solidFill>
              </a:rPr>
              <a:t>i</a:t>
            </a:r>
            <a:r>
              <a:rPr baseline="0" spc="-199" sz="5500">
                <a:solidFill>
                  <a:srgbClr val="FAFAFA"/>
                </a:solidFill>
              </a:rPr>
              <a:t>ff</a:t>
            </a:r>
            <a:r>
              <a:rPr baseline="0" spc="130" sz="5500">
                <a:solidFill>
                  <a:srgbClr val="FAFAFA"/>
                </a:solidFill>
              </a:rPr>
              <a:t>a</a:t>
            </a:r>
            <a:r>
              <a:rPr baseline="0" spc="225" sz="5500">
                <a:solidFill>
                  <a:srgbClr val="FAFAFA"/>
                </a:solidFill>
              </a:rPr>
              <a:t>n</a:t>
            </a:r>
            <a:r>
              <a:rPr baseline="0" spc="275" sz="5500">
                <a:solidFill>
                  <a:srgbClr val="FAFAFA"/>
                </a:solidFill>
              </a:rPr>
              <a:t>y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394" sz="5500">
                <a:solidFill>
                  <a:srgbClr val="FAFAFA"/>
                </a:solidFill>
              </a:rPr>
              <a:t>K</a:t>
            </a:r>
            <a:r>
              <a:rPr baseline="0" spc="130" sz="5500">
                <a:solidFill>
                  <a:srgbClr val="FAFAFA"/>
                </a:solidFill>
              </a:rPr>
              <a:t>a</a:t>
            </a:r>
            <a:r>
              <a:rPr baseline="0" spc="405" sz="5500">
                <a:solidFill>
                  <a:srgbClr val="FAFAFA"/>
                </a:solidFill>
              </a:rPr>
              <a:t>w</a:t>
            </a:r>
            <a:r>
              <a:rPr baseline="0" spc="130" sz="5500">
                <a:solidFill>
                  <a:srgbClr val="FAFAFA"/>
                </a:solidFill>
              </a:rPr>
              <a:t>a</a:t>
            </a:r>
            <a:r>
              <a:rPr baseline="0" spc="-320" sz="5500">
                <a:solidFill>
                  <a:srgbClr val="FAFAFA"/>
                </a:solidFill>
              </a:rPr>
              <a:t>t</a:t>
            </a:r>
            <a:r>
              <a:rPr baseline="0" spc="114" sz="5500">
                <a:solidFill>
                  <a:srgbClr val="FAFAFA"/>
                </a:solidFill>
              </a:rPr>
              <a:t>a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185" sz="5500">
                <a:solidFill>
                  <a:srgbClr val="FAFAFA"/>
                </a:solidFill>
              </a:rPr>
              <a:t>T</a:t>
            </a:r>
            <a:r>
              <a:rPr baseline="0" spc="250" sz="5500">
                <a:solidFill>
                  <a:srgbClr val="FAFAFA"/>
                </a:solidFill>
              </a:rPr>
              <a:t>e</a:t>
            </a:r>
            <a:r>
              <a:rPr baseline="0" spc="130" sz="5500">
                <a:solidFill>
                  <a:srgbClr val="FAFAFA"/>
                </a:solidFill>
              </a:rPr>
              <a:t>a</a:t>
            </a:r>
            <a:r>
              <a:rPr baseline="0" spc="500" sz="5500">
                <a:solidFill>
                  <a:srgbClr val="FAFAFA"/>
                </a:solidFill>
              </a:rPr>
              <a:t>m</a:t>
            </a:r>
            <a:endParaRPr baseline="-11519" spc="1143" sz="5500"/>
          </a:p>
          <a:p>
            <a:pPr indent="73025">
              <a:spcBef>
                <a:spcPts val="1000"/>
              </a:spcBef>
              <a:tabLst>
                <a:tab pos="1790700" algn="l"/>
              </a:tabLst>
              <a:defRPr baseline="-12625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5"/>
              <a:t>2</a:t>
            </a:r>
            <a:r>
              <a:rPr spc="0"/>
              <a:t>	</a:t>
            </a:r>
            <a:r>
              <a:rPr baseline="0" spc="714" sz="5500">
                <a:solidFill>
                  <a:srgbClr val="FAFAFA"/>
                </a:solidFill>
              </a:rPr>
              <a:t>S</a:t>
            </a:r>
            <a:r>
              <a:rPr baseline="0" spc="250" sz="5500">
                <a:solidFill>
                  <a:srgbClr val="FAFAFA"/>
                </a:solidFill>
              </a:rPr>
              <a:t>e</a:t>
            </a:r>
            <a:r>
              <a:rPr baseline="0" spc="130" sz="5500">
                <a:solidFill>
                  <a:srgbClr val="FAFAFA"/>
                </a:solidFill>
              </a:rPr>
              <a:t>a</a:t>
            </a:r>
            <a:r>
              <a:rPr baseline="0" spc="209" sz="5500">
                <a:solidFill>
                  <a:srgbClr val="FAFAFA"/>
                </a:solidFill>
              </a:rPr>
              <a:t>n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-204" sz="5500">
                <a:solidFill>
                  <a:srgbClr val="FAFAFA"/>
                </a:solidFill>
              </a:rPr>
              <a:t>&amp;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45" sz="5500">
                <a:solidFill>
                  <a:srgbClr val="FAFAFA"/>
                </a:solidFill>
              </a:rPr>
              <a:t>J</a:t>
            </a:r>
            <a:r>
              <a:rPr baseline="0" spc="345" sz="5500">
                <a:solidFill>
                  <a:srgbClr val="FAFAFA"/>
                </a:solidFill>
              </a:rPr>
              <a:t>o</a:t>
            </a:r>
            <a:r>
              <a:rPr baseline="0" spc="209" sz="5500">
                <a:solidFill>
                  <a:srgbClr val="FAFAFA"/>
                </a:solidFill>
              </a:rPr>
              <a:t>n</a:t>
            </a:r>
            <a:r>
              <a:rPr baseline="0" spc="-220" sz="5500">
                <a:solidFill>
                  <a:srgbClr val="FAFAFA"/>
                </a:solidFill>
              </a:rPr>
              <a:t> </a:t>
            </a:r>
            <a:r>
              <a:rPr baseline="0" spc="415" sz="5500">
                <a:solidFill>
                  <a:srgbClr val="FAFAFA"/>
                </a:solidFill>
              </a:rPr>
              <a:t>R</a:t>
            </a:r>
            <a:r>
              <a:rPr baseline="0" spc="345" sz="5500">
                <a:solidFill>
                  <a:srgbClr val="FAFAFA"/>
                </a:solidFill>
              </a:rPr>
              <a:t>o</a:t>
            </a:r>
            <a:r>
              <a:rPr baseline="0" spc="380" sz="5500">
                <a:solidFill>
                  <a:srgbClr val="FAFAFA"/>
                </a:solidFill>
              </a:rPr>
              <a:t>d</a:t>
            </a:r>
            <a:r>
              <a:rPr baseline="0" spc="-190" sz="5500">
                <a:solidFill>
                  <a:srgbClr val="FAFAFA"/>
                </a:solidFill>
              </a:rPr>
              <a:t>r</a:t>
            </a:r>
            <a:r>
              <a:rPr baseline="0" spc="-355" sz="5500">
                <a:solidFill>
                  <a:srgbClr val="FAFAFA"/>
                </a:solidFill>
              </a:rPr>
              <a:t>i</a:t>
            </a:r>
            <a:r>
              <a:rPr baseline="0" spc="660" sz="5500">
                <a:solidFill>
                  <a:srgbClr val="FAFAFA"/>
                </a:solidFill>
              </a:rPr>
              <a:t>g</a:t>
            </a:r>
            <a:r>
              <a:rPr baseline="0" spc="285" sz="5500">
                <a:solidFill>
                  <a:srgbClr val="FAFAFA"/>
                </a:solidFill>
              </a:rPr>
              <a:t>u</a:t>
            </a:r>
            <a:r>
              <a:rPr baseline="0" spc="250" sz="5500">
                <a:solidFill>
                  <a:srgbClr val="FAFAFA"/>
                </a:solidFill>
              </a:rPr>
              <a:t>e</a:t>
            </a:r>
            <a:r>
              <a:rPr baseline="0" spc="99" sz="5500">
                <a:solidFill>
                  <a:srgbClr val="FAFAFA"/>
                </a:solidFill>
              </a:rPr>
              <a:t>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"/>
            <a:ext cx="18287999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object 3"/>
          <p:cNvSpPr txBox="1"/>
          <p:nvPr/>
        </p:nvSpPr>
        <p:spPr>
          <a:xfrm>
            <a:off x="7192936" y="5474468"/>
            <a:ext cx="47021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45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SOUTH</a:t>
            </a:r>
            <a:r>
              <a:rPr spc="-385"/>
              <a:t> </a:t>
            </a:r>
            <a:r>
              <a:rPr spc="570"/>
              <a:t>BAY</a:t>
            </a:r>
          </a:p>
        </p:txBody>
      </p:sp>
      <p:sp>
        <p:nvSpPr>
          <p:cNvPr id="244" name="object 4"/>
          <p:cNvSpPr txBox="1"/>
          <p:nvPr/>
        </p:nvSpPr>
        <p:spPr>
          <a:xfrm>
            <a:off x="6554241" y="4403859"/>
            <a:ext cx="59797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85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40"/>
              <a:t>O</a:t>
            </a:r>
            <a:r>
              <a:rPr spc="120"/>
              <a:t>P</a:t>
            </a:r>
            <a:r>
              <a:rPr spc="130"/>
              <a:t> </a:t>
            </a:r>
            <a:r>
              <a:rPr spc="295"/>
              <a:t>A</a:t>
            </a:r>
            <a:r>
              <a:rPr spc="345"/>
              <a:t>G</a:t>
            </a:r>
            <a:r>
              <a:rPr spc="270"/>
              <a:t>E</a:t>
            </a:r>
            <a:r>
              <a:rPr spc="484"/>
              <a:t>N</a:t>
            </a:r>
            <a:r>
              <a:t>T</a:t>
            </a:r>
            <a:r>
              <a:rPr spc="345"/>
              <a:t>S</a:t>
            </a:r>
            <a:r>
              <a:rPr spc="130"/>
              <a:t> </a:t>
            </a:r>
            <a:r>
              <a:rPr spc="-565"/>
              <a:t>+</a:t>
            </a:r>
            <a:r>
              <a:rPr spc="130"/>
              <a:t> </a:t>
            </a:r>
            <a:r>
              <a:t>T</a:t>
            </a:r>
            <a:r>
              <a:rPr spc="340"/>
              <a:t>O</a:t>
            </a:r>
            <a:r>
              <a:rPr spc="120"/>
              <a:t>P</a:t>
            </a:r>
            <a:r>
              <a:rPr spc="130"/>
              <a:t> </a:t>
            </a:r>
            <a:r>
              <a:t>T</a:t>
            </a:r>
            <a:r>
              <a:rPr spc="270"/>
              <a:t>E</a:t>
            </a:r>
            <a:r>
              <a:rPr spc="295"/>
              <a:t>A</a:t>
            </a:r>
            <a:r>
              <a:rPr spc="570"/>
              <a:t>M</a:t>
            </a:r>
            <a:r>
              <a:rPr spc="34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object 3"/>
          <p:cNvSpPr txBox="1"/>
          <p:nvPr>
            <p:ph type="title"/>
          </p:nvPr>
        </p:nvSpPr>
        <p:spPr>
          <a:xfrm>
            <a:off x="2947248" y="310901"/>
            <a:ext cx="6091555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900" sz="8300">
                <a:latin typeface="+mj-lt"/>
                <a:ea typeface="+mj-ea"/>
                <a:cs typeface="+mj-cs"/>
                <a:sym typeface="Calibri"/>
              </a:defRPr>
            </a:pPr>
            <a:r>
              <a:t>SOUTH</a:t>
            </a:r>
            <a:r>
              <a:rPr spc="99"/>
              <a:t> </a:t>
            </a:r>
            <a:r>
              <a:rPr spc="1000"/>
              <a:t>BAY</a:t>
            </a:r>
          </a:p>
        </p:txBody>
      </p:sp>
      <p:sp>
        <p:nvSpPr>
          <p:cNvPr id="248" name="object 4"/>
          <p:cNvSpPr txBox="1"/>
          <p:nvPr/>
        </p:nvSpPr>
        <p:spPr>
          <a:xfrm>
            <a:off x="4178415" y="1914660"/>
            <a:ext cx="3344546" cy="45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315" sz="3400">
                <a:solidFill>
                  <a:srgbClr val="FFFFFF"/>
                </a:solidFill>
              </a:defRPr>
            </a:pPr>
            <a:r>
              <a:t>Top</a:t>
            </a:r>
            <a:r>
              <a:rPr spc="65"/>
              <a:t> </a:t>
            </a:r>
            <a:r>
              <a:rPr spc="270"/>
              <a:t>Solo</a:t>
            </a:r>
            <a:r>
              <a:rPr spc="65"/>
              <a:t> </a:t>
            </a:r>
            <a:r>
              <a:rPr spc="270"/>
              <a:t>Agents</a:t>
            </a:r>
          </a:p>
        </p:txBody>
      </p:sp>
      <p:sp>
        <p:nvSpPr>
          <p:cNvPr id="249" name="object 5"/>
          <p:cNvSpPr txBox="1"/>
          <p:nvPr/>
        </p:nvSpPr>
        <p:spPr>
          <a:xfrm>
            <a:off x="263276" y="2765484"/>
            <a:ext cx="9561195" cy="571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tabLst>
                <a:tab pos="1612900" algn="l"/>
              </a:tabLst>
              <a:defRPr baseline="-6774" spc="967" sz="12300">
                <a:solidFill>
                  <a:srgbClr val="FFFFFF"/>
                </a:solidFill>
              </a:defRPr>
            </a:pPr>
            <a:r>
              <a:t>#1	</a:t>
            </a:r>
            <a:r>
              <a:rPr baseline="0" spc="509" sz="5700">
                <a:solidFill>
                  <a:srgbClr val="FAFAFA"/>
                </a:solidFill>
              </a:rPr>
              <a:t>John</a:t>
            </a:r>
            <a:r>
              <a:rPr baseline="0" spc="170" sz="5700">
                <a:solidFill>
                  <a:srgbClr val="FAFAFA"/>
                </a:solidFill>
              </a:rPr>
              <a:t> </a:t>
            </a:r>
            <a:r>
              <a:rPr baseline="0" spc="419" sz="5700">
                <a:solidFill>
                  <a:srgbClr val="FAFAFA"/>
                </a:solidFill>
              </a:rPr>
              <a:t>Briscoe</a:t>
            </a:r>
            <a:endParaRPr baseline="-7672" spc="448" sz="5700"/>
          </a:p>
          <a:p>
            <a:pPr indent="73025">
              <a:spcBef>
                <a:spcPts val="1400"/>
              </a:spcBef>
              <a:defRPr baseline="-8297" spc="1447" sz="11500">
                <a:solidFill>
                  <a:srgbClr val="FFFFFF"/>
                </a:solidFill>
              </a:defRPr>
            </a:pPr>
            <a:r>
              <a:t>#2</a:t>
            </a:r>
            <a:r>
              <a:rPr spc="1027"/>
              <a:t> </a:t>
            </a:r>
            <a:r>
              <a:rPr baseline="0" spc="315" sz="5700">
                <a:solidFill>
                  <a:srgbClr val="FAFAFA"/>
                </a:solidFill>
              </a:rPr>
              <a:t>Melinda</a:t>
            </a:r>
            <a:r>
              <a:rPr baseline="0" spc="185" sz="5700">
                <a:solidFill>
                  <a:srgbClr val="FAFAFA"/>
                </a:solidFill>
              </a:rPr>
              <a:t> </a:t>
            </a:r>
            <a:r>
              <a:rPr baseline="0" spc="465" sz="5700">
                <a:solidFill>
                  <a:srgbClr val="FAFAFA"/>
                </a:solidFill>
              </a:rPr>
              <a:t>Brock</a:t>
            </a:r>
            <a:endParaRPr baseline="-10634" spc="717" sz="5700"/>
          </a:p>
          <a:p>
            <a:pPr indent="66675">
              <a:spcBef>
                <a:spcPts val="1500"/>
              </a:spcBef>
              <a:defRPr baseline="-16955" spc="1521" sz="11500">
                <a:solidFill>
                  <a:srgbClr val="FFFFFF"/>
                </a:solidFill>
              </a:defRPr>
            </a:pPr>
            <a:r>
              <a:t>#3</a:t>
            </a:r>
            <a:r>
              <a:rPr spc="967"/>
              <a:t> </a:t>
            </a:r>
            <a:r>
              <a:rPr baseline="0" spc="540" sz="5700">
                <a:solidFill>
                  <a:srgbClr val="FAFAFA"/>
                </a:solidFill>
              </a:rPr>
              <a:t>Jenny</a:t>
            </a:r>
            <a:r>
              <a:rPr baseline="0" spc="189" sz="5700">
                <a:solidFill>
                  <a:srgbClr val="FAFAFA"/>
                </a:solidFill>
              </a:rPr>
              <a:t> </a:t>
            </a:r>
            <a:r>
              <a:rPr baseline="0" spc="494" sz="5700">
                <a:solidFill>
                  <a:srgbClr val="FAFAFA"/>
                </a:solidFill>
              </a:rPr>
              <a:t>Yamada-Clayton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object 2"/>
          <p:cNvGrpSpPr/>
          <p:nvPr/>
        </p:nvGrpSpPr>
        <p:grpSpPr>
          <a:xfrm>
            <a:off x="11283971" y="-1"/>
            <a:ext cx="7004028" cy="10287000"/>
            <a:chOff x="0" y="0"/>
            <a:chExt cx="7004026" cy="10286998"/>
          </a:xfrm>
        </p:grpSpPr>
        <p:pic>
          <p:nvPicPr>
            <p:cNvPr id="251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7959" y="-1"/>
              <a:ext cx="6816067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004027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4" name="object 5"/>
          <p:cNvSpPr txBox="1"/>
          <p:nvPr>
            <p:ph type="title"/>
          </p:nvPr>
        </p:nvSpPr>
        <p:spPr>
          <a:xfrm>
            <a:off x="2947248" y="310902"/>
            <a:ext cx="6091555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900" sz="8300">
                <a:latin typeface="+mj-lt"/>
                <a:ea typeface="+mj-ea"/>
                <a:cs typeface="+mj-cs"/>
                <a:sym typeface="Calibri"/>
              </a:defRPr>
            </a:pPr>
            <a:r>
              <a:t>SOUTH</a:t>
            </a:r>
            <a:r>
              <a:rPr spc="99"/>
              <a:t> </a:t>
            </a:r>
            <a:r>
              <a:rPr spc="1000"/>
              <a:t>BAY</a:t>
            </a:r>
          </a:p>
        </p:txBody>
      </p:sp>
      <p:sp>
        <p:nvSpPr>
          <p:cNvPr id="255" name="object 6"/>
          <p:cNvSpPr txBox="1"/>
          <p:nvPr/>
        </p:nvSpPr>
        <p:spPr>
          <a:xfrm>
            <a:off x="4709879" y="1914661"/>
            <a:ext cx="2281556" cy="45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315" sz="3400">
                <a:solidFill>
                  <a:srgbClr val="FFFFFF"/>
                </a:solidFill>
              </a:defRPr>
            </a:pPr>
            <a:r>
              <a:t>Top</a:t>
            </a:r>
            <a:r>
              <a:rPr spc="20"/>
              <a:t> </a:t>
            </a:r>
            <a:r>
              <a:rPr spc="330"/>
              <a:t>Teams</a:t>
            </a:r>
          </a:p>
        </p:txBody>
      </p:sp>
      <p:sp>
        <p:nvSpPr>
          <p:cNvPr id="256" name="object 7"/>
          <p:cNvSpPr txBox="1"/>
          <p:nvPr/>
        </p:nvSpPr>
        <p:spPr>
          <a:xfrm>
            <a:off x="263275" y="2765377"/>
            <a:ext cx="10187307" cy="353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2000"/>
              </a:spcBef>
              <a:tabLst>
                <a:tab pos="1612900" algn="l"/>
              </a:tabLst>
              <a:defRPr baseline="-6774" spc="967" sz="12300">
                <a:solidFill>
                  <a:srgbClr val="FFFFFF"/>
                </a:solidFill>
              </a:defRPr>
            </a:pPr>
            <a:r>
              <a:t>#1	</a:t>
            </a:r>
            <a:r>
              <a:rPr baseline="0" spc="355" sz="5700">
                <a:solidFill>
                  <a:srgbClr val="FAFAFA"/>
                </a:solidFill>
              </a:rPr>
              <a:t>Manny</a:t>
            </a:r>
            <a:r>
              <a:rPr baseline="0" spc="175" sz="5700">
                <a:solidFill>
                  <a:srgbClr val="FAFAFA"/>
                </a:solidFill>
              </a:rPr>
              <a:t> </a:t>
            </a:r>
            <a:r>
              <a:rPr baseline="0" spc="-80" sz="5700">
                <a:solidFill>
                  <a:srgbClr val="FAFAFA"/>
                </a:solidFill>
              </a:rPr>
              <a:t>&amp;</a:t>
            </a:r>
            <a:r>
              <a:rPr baseline="0" spc="180" sz="5700">
                <a:solidFill>
                  <a:srgbClr val="FAFAFA"/>
                </a:solidFill>
              </a:rPr>
              <a:t> </a:t>
            </a:r>
            <a:r>
              <a:rPr baseline="0" spc="209" sz="5700">
                <a:solidFill>
                  <a:srgbClr val="FAFAFA"/>
                </a:solidFill>
              </a:rPr>
              <a:t>Marie</a:t>
            </a:r>
            <a:r>
              <a:rPr baseline="0" spc="175" sz="5700">
                <a:solidFill>
                  <a:srgbClr val="FAFAFA"/>
                </a:solidFill>
              </a:rPr>
              <a:t> </a:t>
            </a:r>
            <a:r>
              <a:rPr baseline="0" spc="430" sz="5700">
                <a:solidFill>
                  <a:srgbClr val="FAFAFA"/>
                </a:solidFill>
              </a:rPr>
              <a:t>Archondo</a:t>
            </a:r>
            <a:endParaRPr baseline="-7672" spc="448" sz="5700"/>
          </a:p>
          <a:p>
            <a:pPr indent="116839">
              <a:spcBef>
                <a:spcPts val="1700"/>
              </a:spcBef>
              <a:tabLst>
                <a:tab pos="1612900" algn="l"/>
              </a:tabLst>
              <a:defRPr baseline="-3752" spc="1350" sz="11100">
                <a:solidFill>
                  <a:srgbClr val="FFFFFF"/>
                </a:solidFill>
              </a:defRPr>
            </a:pPr>
            <a:r>
              <a:t>#2	</a:t>
            </a:r>
            <a:r>
              <a:rPr baseline="0" spc="530" sz="5700">
                <a:solidFill>
                  <a:srgbClr val="FAFAFA"/>
                </a:solidFill>
              </a:rPr>
              <a:t>The</a:t>
            </a:r>
            <a:r>
              <a:rPr baseline="0" spc="180" sz="5700">
                <a:solidFill>
                  <a:srgbClr val="FAFAFA"/>
                </a:solidFill>
              </a:rPr>
              <a:t> </a:t>
            </a:r>
            <a:r>
              <a:rPr baseline="0" spc="565" sz="5700">
                <a:solidFill>
                  <a:srgbClr val="FAFAFA"/>
                </a:solidFill>
              </a:rPr>
              <a:t>Lockwood</a:t>
            </a:r>
            <a:r>
              <a:rPr baseline="0" spc="180" sz="5700">
                <a:solidFill>
                  <a:srgbClr val="FAFAFA"/>
                </a:solidFill>
              </a:rPr>
              <a:t> </a:t>
            </a:r>
            <a:r>
              <a:rPr baseline="0" spc="585" sz="5700">
                <a:solidFill>
                  <a:srgbClr val="FAFAFA"/>
                </a:solidFill>
              </a:rPr>
              <a:t>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object 3"/>
          <p:cNvSpPr txBox="1"/>
          <p:nvPr/>
        </p:nvSpPr>
        <p:spPr>
          <a:xfrm>
            <a:off x="5506082" y="4959715"/>
            <a:ext cx="7066916" cy="81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675" sz="6400">
                <a:solidFill>
                  <a:srgbClr val="FFFFFF"/>
                </a:solidFill>
              </a:defRPr>
            </a:pPr>
            <a:r>
              <a:t>REDONDO</a:t>
            </a:r>
            <a:r>
              <a:rPr spc="120"/>
              <a:t> </a:t>
            </a:r>
            <a:r>
              <a:rPr spc="780"/>
              <a:t>BEACH</a:t>
            </a:r>
          </a:p>
        </p:txBody>
      </p:sp>
      <p:sp>
        <p:nvSpPr>
          <p:cNvPr id="260" name="object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00"/>
            </a:pPr>
            <a:r>
              <a:t>T</a:t>
            </a:r>
            <a:r>
              <a:rPr spc="300"/>
              <a:t>O</a:t>
            </a:r>
            <a:r>
              <a:t>P </a:t>
            </a:r>
            <a:r>
              <a:rPr spc="200"/>
              <a:t>A</a:t>
            </a:r>
            <a:r>
              <a:rPr spc="300"/>
              <a:t>G</a:t>
            </a:r>
            <a:r>
              <a:rPr spc="200"/>
              <a:t>E</a:t>
            </a:r>
            <a:r>
              <a:rPr spc="400"/>
              <a:t>N</a:t>
            </a:r>
            <a:r>
              <a:t>T</a:t>
            </a:r>
            <a:r>
              <a:rPr spc="300"/>
              <a:t>S</a:t>
            </a:r>
            <a:r>
              <a:t> </a:t>
            </a:r>
            <a:r>
              <a:rPr spc="-600"/>
              <a:t>+</a:t>
            </a:r>
            <a:r>
              <a:t> T</a:t>
            </a:r>
            <a:r>
              <a:rPr spc="300"/>
              <a:t>O</a:t>
            </a:r>
            <a:r>
              <a:t>P T</a:t>
            </a:r>
            <a:r>
              <a:rPr spc="200"/>
              <a:t>EA</a:t>
            </a:r>
            <a:r>
              <a:rPr spc="500"/>
              <a:t>M</a:t>
            </a:r>
            <a:r>
              <a:rPr spc="30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600" y="13561"/>
            <a:ext cx="13671113" cy="10273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object 2"/>
          <p:cNvGrpSpPr/>
          <p:nvPr/>
        </p:nvGrpSpPr>
        <p:grpSpPr>
          <a:xfrm>
            <a:off x="11253007" y="-1"/>
            <a:ext cx="7034992" cy="10287001"/>
            <a:chOff x="0" y="0"/>
            <a:chExt cx="7034990" cy="10286999"/>
          </a:xfrm>
        </p:grpSpPr>
        <p:pic>
          <p:nvPicPr>
            <p:cNvPr id="262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923" y="0"/>
              <a:ext cx="6816068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34991" cy="1028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5" name="object 5"/>
          <p:cNvSpPr txBox="1"/>
          <p:nvPr>
            <p:ph type="title"/>
          </p:nvPr>
        </p:nvSpPr>
        <p:spPr>
          <a:xfrm>
            <a:off x="1286176" y="310902"/>
            <a:ext cx="9159242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99" sz="8300">
                <a:latin typeface="+mj-lt"/>
                <a:ea typeface="+mj-ea"/>
                <a:cs typeface="+mj-cs"/>
                <a:sym typeface="Calibri"/>
              </a:defRPr>
            </a:pPr>
            <a:r>
              <a:t>REDONDO</a:t>
            </a:r>
            <a:r>
              <a:rPr spc="99"/>
              <a:t> </a:t>
            </a:r>
            <a:r>
              <a:rPr spc="1000"/>
              <a:t>BEACH</a:t>
            </a:r>
          </a:p>
        </p:txBody>
      </p:sp>
      <p:sp>
        <p:nvSpPr>
          <p:cNvPr id="266" name="object 6"/>
          <p:cNvSpPr txBox="1"/>
          <p:nvPr/>
        </p:nvSpPr>
        <p:spPr>
          <a:xfrm>
            <a:off x="4178415" y="1914662"/>
            <a:ext cx="3344546" cy="45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315" sz="3400">
                <a:solidFill>
                  <a:srgbClr val="FFFFFF"/>
                </a:solidFill>
              </a:defRPr>
            </a:pPr>
            <a:r>
              <a:t>Top</a:t>
            </a:r>
            <a:r>
              <a:rPr spc="65"/>
              <a:t> </a:t>
            </a:r>
            <a:r>
              <a:rPr spc="270"/>
              <a:t>Solo</a:t>
            </a:r>
            <a:r>
              <a:rPr spc="65"/>
              <a:t> </a:t>
            </a:r>
            <a:r>
              <a:rPr spc="270"/>
              <a:t>Agents</a:t>
            </a:r>
          </a:p>
        </p:txBody>
      </p:sp>
      <p:sp>
        <p:nvSpPr>
          <p:cNvPr id="267" name="object 7"/>
          <p:cNvSpPr txBox="1"/>
          <p:nvPr/>
        </p:nvSpPr>
        <p:spPr>
          <a:xfrm>
            <a:off x="263276" y="2684204"/>
            <a:ext cx="6443980" cy="4257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59" marR="30480" indent="1905">
              <a:lnSpc>
                <a:spcPts val="10800"/>
              </a:lnSpc>
              <a:spcBef>
                <a:spcPts val="1000"/>
              </a:spcBef>
              <a:tabLst>
                <a:tab pos="1511300" algn="l"/>
                <a:tab pos="1612900" algn="l"/>
              </a:tabLst>
              <a:defRPr baseline="-6774" spc="967" sz="12300">
                <a:solidFill>
                  <a:srgbClr val="FFFFFF"/>
                </a:solidFill>
              </a:defRPr>
            </a:pPr>
            <a:r>
              <a:t>#1		</a:t>
            </a:r>
            <a:r>
              <a:rPr baseline="0" spc="340" sz="5700">
                <a:solidFill>
                  <a:srgbClr val="FAFAFA"/>
                </a:solidFill>
              </a:rPr>
              <a:t>Michael</a:t>
            </a:r>
            <a:r>
              <a:rPr baseline="0" spc="110" sz="5700">
                <a:solidFill>
                  <a:srgbClr val="FAFAFA"/>
                </a:solidFill>
              </a:rPr>
              <a:t> </a:t>
            </a:r>
            <a:r>
              <a:rPr baseline="0" spc="425" sz="5700">
                <a:solidFill>
                  <a:srgbClr val="FAFAFA"/>
                </a:solidFill>
              </a:rPr>
              <a:t>Baker </a:t>
            </a:r>
            <a:r>
              <a:rPr baseline="0" spc="-1275" sz="5700">
                <a:solidFill>
                  <a:srgbClr val="FAFAFA"/>
                </a:solidFill>
              </a:rPr>
              <a:t> </a:t>
            </a:r>
            <a:r>
              <a:rPr baseline="-8297" spc="1447" sz="11500"/>
              <a:t>#2 </a:t>
            </a:r>
            <a:r>
              <a:rPr baseline="0" spc="325" sz="5700">
                <a:solidFill>
                  <a:srgbClr val="FAFAFA"/>
                </a:solidFill>
              </a:rPr>
              <a:t>Brent </a:t>
            </a:r>
            <a:r>
              <a:rPr baseline="0" spc="390" sz="5700">
                <a:solidFill>
                  <a:srgbClr val="FAFAFA"/>
                </a:solidFill>
              </a:rPr>
              <a:t>Talbot </a:t>
            </a:r>
            <a:r>
              <a:rPr baseline="0" spc="395" sz="5700">
                <a:solidFill>
                  <a:srgbClr val="FAFAFA"/>
                </a:solidFill>
              </a:rPr>
              <a:t> </a:t>
            </a:r>
            <a:r>
              <a:rPr baseline="-12882" spc="1327" sz="10300"/>
              <a:t>#3	</a:t>
            </a:r>
            <a:r>
              <a:rPr baseline="0" spc="325" sz="5700">
                <a:solidFill>
                  <a:srgbClr val="FAFAFA"/>
                </a:solidFill>
              </a:rPr>
              <a:t>Minday</a:t>
            </a:r>
            <a:r>
              <a:rPr baseline="0" spc="175" sz="5700">
                <a:solidFill>
                  <a:srgbClr val="FAFAFA"/>
                </a:solidFill>
              </a:rPr>
              <a:t> </a:t>
            </a:r>
            <a:r>
              <a:rPr baseline="0" spc="590" sz="5700">
                <a:solidFill>
                  <a:srgbClr val="FAFAFA"/>
                </a:solidFill>
              </a:rPr>
              <a:t>Fang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600" y="-2"/>
            <a:ext cx="13563600" cy="10304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0"/>
            <a:ext cx="13603172" cy="899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object 2"/>
          <p:cNvGrpSpPr/>
          <p:nvPr/>
        </p:nvGrpSpPr>
        <p:grpSpPr>
          <a:xfrm>
            <a:off x="-1" y="-1"/>
            <a:ext cx="18288001" cy="10287001"/>
            <a:chOff x="0" y="0"/>
            <a:chExt cx="18288000" cy="10286999"/>
          </a:xfrm>
        </p:grpSpPr>
        <p:pic>
          <p:nvPicPr>
            <p:cNvPr id="96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8288001" cy="8897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object 4"/>
            <p:cNvSpPr/>
            <p:nvPr/>
          </p:nvSpPr>
          <p:spPr>
            <a:xfrm>
              <a:off x="-1" y="8897059"/>
              <a:ext cx="18288000" cy="1389941"/>
            </a:xfrm>
            <a:prstGeom prst="rect">
              <a:avLst/>
            </a:pr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9" name="object 5"/>
          <p:cNvSpPr txBox="1"/>
          <p:nvPr/>
        </p:nvSpPr>
        <p:spPr>
          <a:xfrm>
            <a:off x="6799713" y="9420174"/>
            <a:ext cx="468884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04" sz="2400">
                <a:latin typeface="Tahoma Bold"/>
                <a:ea typeface="Tahoma Bold"/>
                <a:cs typeface="Tahoma Bold"/>
                <a:sym typeface="Tahoma Bold"/>
              </a:defRPr>
            </a:pPr>
            <a:r>
              <a:t>Presented</a:t>
            </a:r>
            <a:r>
              <a:rPr spc="145"/>
              <a:t> </a:t>
            </a:r>
            <a:r>
              <a:rPr spc="50"/>
              <a:t>by</a:t>
            </a:r>
            <a:r>
              <a:rPr spc="145"/>
              <a:t> </a:t>
            </a:r>
            <a:r>
              <a:rPr spc="20"/>
              <a:t>James</a:t>
            </a:r>
            <a:r>
              <a:rPr spc="150"/>
              <a:t> </a:t>
            </a:r>
            <a:r>
              <a:rPr spc="80"/>
              <a:t>Sanders</a:t>
            </a:r>
          </a:p>
        </p:txBody>
      </p:sp>
      <p:sp>
        <p:nvSpPr>
          <p:cNvPr id="100" name="object 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tabLst>
                <a:tab pos="2044700" algn="l"/>
                <a:tab pos="3962400" algn="l"/>
              </a:tabLst>
              <a:defRPr spc="200"/>
            </a:pPr>
            <a:r>
              <a:t>R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t>/</a:t>
            </a:r>
            <a:r>
              <a:rPr spc="-500"/>
              <a:t> </a:t>
            </a:r>
            <a:r>
              <a:rPr spc="500"/>
              <a:t>M</a:t>
            </a:r>
            <a:r>
              <a:rPr spc="-500"/>
              <a:t> </a:t>
            </a:r>
            <a:r>
              <a:t>A</a:t>
            </a:r>
            <a:r>
              <a:rPr spc="-500"/>
              <a:t> </a:t>
            </a:r>
            <a:r>
              <a:t>X</a:t>
            </a:r>
            <a:r>
              <a:rPr spc="0"/>
              <a:t>	</a:t>
            </a:r>
            <a:r>
              <a:t>E</a:t>
            </a:r>
            <a:r>
              <a:rPr spc="-500"/>
              <a:t> </a:t>
            </a:r>
            <a:r>
              <a:rPr spc="300"/>
              <a:t>S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t>A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t>E</a:t>
            </a:r>
            <a:r>
              <a:rPr spc="0"/>
              <a:t>	</a:t>
            </a:r>
            <a:r>
              <a:rPr spc="100"/>
              <a:t>P</a:t>
            </a:r>
            <a:r>
              <a:rPr spc="-500"/>
              <a:t> </a:t>
            </a:r>
            <a:r>
              <a:t>R</a:t>
            </a:r>
            <a:r>
              <a:rPr spc="-500"/>
              <a:t> </a:t>
            </a:r>
            <a:r>
              <a:t>O</a:t>
            </a:r>
            <a:r>
              <a:rPr spc="-500"/>
              <a:t> </a:t>
            </a:r>
            <a:r>
              <a:rPr spc="100"/>
              <a:t>P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t>R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rPr spc="-100"/>
              <a:t>I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rPr spc="300"/>
              <a:t>S</a:t>
            </a:r>
          </a:p>
        </p:txBody>
      </p:sp>
      <p:sp>
        <p:nvSpPr>
          <p:cNvPr id="101" name="object 7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/>
          <a:lstStyle/>
          <a:p>
            <a:pPr marL="2653664" marR="5080" indent="-2641600">
              <a:lnSpc>
                <a:spcPts val="12000"/>
              </a:lnSpc>
              <a:spcBef>
                <a:spcPts val="2500"/>
              </a:spcBef>
              <a:defRPr spc="600"/>
            </a:pPr>
            <a:r>
              <a:t>TOP</a:t>
            </a:r>
            <a:r>
              <a:rPr spc="-700"/>
              <a:t> </a:t>
            </a:r>
            <a:r>
              <a:rPr spc="1000"/>
              <a:t>PRODUCERS </a:t>
            </a:r>
            <a:r>
              <a:rPr spc="-3600"/>
              <a:t> </a:t>
            </a:r>
            <a:r>
              <a:rPr spc="800"/>
              <a:t>JULY</a:t>
            </a:r>
            <a:r>
              <a:rPr spc="-600"/>
              <a:t> </a:t>
            </a:r>
            <a:r>
              <a:rPr spc="-100"/>
              <a:t>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object 3"/>
          <p:cNvSpPr txBox="1"/>
          <p:nvPr/>
        </p:nvSpPr>
        <p:spPr>
          <a:xfrm>
            <a:off x="5168412" y="4622651"/>
            <a:ext cx="850138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610" sz="6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MANHATTAN</a:t>
            </a:r>
            <a:r>
              <a:rPr spc="-355"/>
              <a:t> </a:t>
            </a:r>
            <a:r>
              <a:rPr spc="565"/>
              <a:t>BEACH</a:t>
            </a:r>
          </a:p>
        </p:txBody>
      </p:sp>
      <p:sp>
        <p:nvSpPr>
          <p:cNvPr id="105" name="object 4"/>
          <p:cNvSpPr txBox="1"/>
          <p:nvPr/>
        </p:nvSpPr>
        <p:spPr>
          <a:xfrm>
            <a:off x="6604785" y="3583752"/>
            <a:ext cx="56286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object 2"/>
          <p:cNvGrpSpPr/>
          <p:nvPr/>
        </p:nvGrpSpPr>
        <p:grpSpPr>
          <a:xfrm>
            <a:off x="11340883" y="0"/>
            <a:ext cx="6947116" cy="10287000"/>
            <a:chOff x="0" y="0"/>
            <a:chExt cx="6947114" cy="10286998"/>
          </a:xfrm>
        </p:grpSpPr>
        <p:pic>
          <p:nvPicPr>
            <p:cNvPr id="107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047" y="0"/>
              <a:ext cx="6816068" cy="10286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47115" cy="10286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" name="object 5"/>
          <p:cNvSpPr txBox="1"/>
          <p:nvPr/>
        </p:nvSpPr>
        <p:spPr>
          <a:xfrm>
            <a:off x="520704" y="3036198"/>
            <a:ext cx="8460742" cy="463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51129">
              <a:spcBef>
                <a:spcPts val="1500"/>
              </a:spcBef>
              <a:defRPr spc="459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720"/>
              <a:t> </a:t>
            </a:r>
            <a:r>
              <a:rPr spc="225" sz="6000">
                <a:solidFill>
                  <a:srgbClr val="FAFAFA"/>
                </a:solidFill>
              </a:rPr>
              <a:t>Candice</a:t>
            </a:r>
            <a:r>
              <a:rPr spc="-260" sz="6000">
                <a:solidFill>
                  <a:srgbClr val="FAFAFA"/>
                </a:solidFill>
              </a:rPr>
              <a:t> </a:t>
            </a:r>
            <a:r>
              <a:rPr spc="120" sz="6000">
                <a:solidFill>
                  <a:srgbClr val="FAFAFA"/>
                </a:solidFill>
              </a:rPr>
              <a:t>Carpenter</a:t>
            </a:r>
            <a:endParaRPr spc="335" sz="6000"/>
          </a:p>
          <a:p>
            <a:pPr indent="19050">
              <a:spcBef>
                <a:spcPts val="1400"/>
              </a:spcBef>
              <a:defRPr baseline="4064" spc="126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07"/>
              <a:t> </a:t>
            </a:r>
            <a:r>
              <a:rPr baseline="0" spc="160" sz="6000">
                <a:solidFill>
                  <a:srgbClr val="FAFAFA"/>
                </a:solidFill>
              </a:rPr>
              <a:t>Jay</a:t>
            </a:r>
            <a:r>
              <a:rPr baseline="0" spc="-250" sz="6000">
                <a:solidFill>
                  <a:srgbClr val="FAFAFA"/>
                </a:solidFill>
              </a:rPr>
              <a:t> </a:t>
            </a:r>
            <a:r>
              <a:rPr baseline="0" spc="160" sz="6000">
                <a:solidFill>
                  <a:srgbClr val="FAFAFA"/>
                </a:solidFill>
              </a:rPr>
              <a:t>Deai</a:t>
            </a:r>
            <a:endParaRPr baseline="-25266" spc="618" sz="6000"/>
          </a:p>
          <a:p>
            <a:pPr indent="12700">
              <a:spcBef>
                <a:spcPts val="1400"/>
              </a:spcBef>
              <a:defRPr spc="900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955"/>
              <a:t> </a:t>
            </a:r>
            <a:r>
              <a:rPr spc="180" sz="6000">
                <a:solidFill>
                  <a:srgbClr val="FAFAFA"/>
                </a:solidFill>
              </a:rPr>
              <a:t>Carolyn</a:t>
            </a:r>
            <a:r>
              <a:rPr spc="-254" sz="6000">
                <a:solidFill>
                  <a:srgbClr val="FAFAFA"/>
                </a:solidFill>
              </a:rPr>
              <a:t> </a:t>
            </a:r>
            <a:r>
              <a:rPr spc="405" sz="6000">
                <a:solidFill>
                  <a:srgbClr val="FAFAFA"/>
                </a:solidFill>
              </a:rPr>
              <a:t>Ro</a:t>
            </a:r>
          </a:p>
        </p:txBody>
      </p:sp>
      <p:sp>
        <p:nvSpPr>
          <p:cNvPr id="111" name="object 6"/>
          <p:cNvSpPr txBox="1"/>
          <p:nvPr>
            <p:ph type="title"/>
          </p:nvPr>
        </p:nvSpPr>
        <p:spPr>
          <a:xfrm>
            <a:off x="444367" y="167778"/>
            <a:ext cx="10812147" cy="131508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00" sz="8400"/>
            </a:pPr>
            <a:r>
              <a:t>MANHATTAN</a:t>
            </a:r>
            <a:r>
              <a:rPr spc="-500"/>
              <a:t> </a:t>
            </a:r>
            <a:r>
              <a:t>BEACH</a:t>
            </a:r>
          </a:p>
        </p:txBody>
      </p:sp>
      <p:sp>
        <p:nvSpPr>
          <p:cNvPr id="112" name="object 7"/>
          <p:cNvSpPr txBox="1"/>
          <p:nvPr/>
        </p:nvSpPr>
        <p:spPr>
          <a:xfrm>
            <a:off x="4237442" y="1949204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